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3"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804269-6281-4CED-B8CE-19B5D0BD47DF}" type="datetimeFigureOut">
              <a:rPr lang="en-US" smtClean="0"/>
              <a:t>2/21/2019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ECB31C-B321-444A-A4E0-E9BD4FF7CC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804269-6281-4CED-B8CE-19B5D0BD47D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804269-6281-4CED-B8CE-19B5D0BD47D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804269-6281-4CED-B8CE-19B5D0BD47D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804269-6281-4CED-B8CE-19B5D0BD47DF}"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CB31C-B321-444A-A4E0-E9BD4FF7CC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804269-6281-4CED-B8CE-19B5D0BD47D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804269-6281-4CED-B8CE-19B5D0BD47DF}"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804269-6281-4CED-B8CE-19B5D0BD47DF}"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4269-6281-4CED-B8CE-19B5D0BD47DF}"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804269-6281-4CED-B8CE-19B5D0BD47D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CB31C-B321-444A-A4E0-E9BD4FF7C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804269-6281-4CED-B8CE-19B5D0BD47DF}"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ECB31C-B321-444A-A4E0-E9BD4FF7CC3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804269-6281-4CED-B8CE-19B5D0BD47DF}" type="datetimeFigureOut">
              <a:rPr lang="en-US" smtClean="0"/>
              <a:t>2/21/2019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ECB31C-B321-444A-A4E0-E9BD4FF7CC3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Short Story </a:t>
            </a:r>
            <a:br>
              <a:rPr lang="en-US" dirty="0" smtClean="0"/>
            </a:br>
            <a:r>
              <a:rPr lang="en-US" dirty="0" smtClean="0"/>
              <a:t>second year </a:t>
            </a:r>
            <a:r>
              <a:rPr lang="en-US" dirty="0" smtClean="0"/>
              <a:t>classes </a:t>
            </a:r>
            <a:endParaRPr lang="en-US" dirty="0"/>
          </a:p>
        </p:txBody>
      </p:sp>
      <p:sp>
        <p:nvSpPr>
          <p:cNvPr id="3" name="Subtitle 2"/>
          <p:cNvSpPr>
            <a:spLocks noGrp="1"/>
          </p:cNvSpPr>
          <p:nvPr>
            <p:ph type="subTitle" idx="1"/>
          </p:nvPr>
        </p:nvSpPr>
        <p:spPr>
          <a:xfrm>
            <a:off x="533400" y="4800600"/>
            <a:ext cx="7854696" cy="1752600"/>
          </a:xfrm>
        </p:spPr>
        <p:txBody>
          <a:bodyPr>
            <a:normAutofit/>
          </a:bodyPr>
          <a:lstStyle/>
          <a:p>
            <a:pPr algn="ctr"/>
            <a:r>
              <a:rPr lang="en-US" sz="3200" b="1" dirty="0" err="1" smtClean="0">
                <a:solidFill>
                  <a:srgbClr val="7030A0"/>
                </a:solidFill>
              </a:rPr>
              <a:t>Assist.Prof</a:t>
            </a:r>
            <a:r>
              <a:rPr lang="en-US" sz="3200" b="1" dirty="0" smtClean="0">
                <a:solidFill>
                  <a:srgbClr val="7030A0"/>
                </a:solidFill>
              </a:rPr>
              <a:t>. Asmaa . </a:t>
            </a:r>
            <a:r>
              <a:rPr lang="en-US" sz="3200" b="1" dirty="0" err="1" smtClean="0">
                <a:solidFill>
                  <a:srgbClr val="7030A0"/>
                </a:solidFill>
              </a:rPr>
              <a:t>Mukaram</a:t>
            </a:r>
            <a:r>
              <a:rPr lang="en-US" sz="3200" b="1" dirty="0" smtClean="0">
                <a:solidFill>
                  <a:srgbClr val="7030A0"/>
                </a:solidFill>
              </a:rPr>
              <a:t>. Saeed </a:t>
            </a:r>
            <a:endParaRPr lang="en-US" sz="3200" b="1" dirty="0">
              <a:solidFill>
                <a:srgbClr val="7030A0"/>
              </a:solidFill>
            </a:endParaRPr>
          </a:p>
        </p:txBody>
      </p:sp>
    </p:spTree>
    <p:extLst>
      <p:ext uri="{BB962C8B-B14F-4D97-AF65-F5344CB8AC3E}">
        <p14:creationId xmlns:p14="http://schemas.microsoft.com/office/powerpoint/2010/main" val="144504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82341"/>
            <a:ext cx="8686800" cy="4401205"/>
          </a:xfrm>
          <a:prstGeom prst="rect">
            <a:avLst/>
          </a:prstGeom>
        </p:spPr>
        <p:txBody>
          <a:bodyPr wrap="square">
            <a:spAutoFit/>
          </a:bodyPr>
          <a:lstStyle/>
          <a:p>
            <a:endParaRPr lang="en-US" sz="2800" dirty="0"/>
          </a:p>
          <a:p>
            <a:r>
              <a:rPr lang="en-US" sz="2800" dirty="0"/>
              <a:t>A short story is a short work of fiction. Fiction, as you know, is prose writing about imagined events and characters. Prose writing differs from poetry in that it does not depend on verses, meters or rhymes for its organization and presentation</a:t>
            </a:r>
            <a:r>
              <a:rPr lang="en-US" sz="2800" dirty="0" smtClean="0"/>
              <a:t>.</a:t>
            </a:r>
            <a:endParaRPr lang="en-US" sz="2800" dirty="0"/>
          </a:p>
          <a:p>
            <a:r>
              <a:rPr lang="en-US" sz="2800" dirty="0"/>
              <a:t>Novels are another example of fictional prose and are much longer than short stories. Some short stories, however, can be quite long. If a </a:t>
            </a:r>
            <a:r>
              <a:rPr lang="en-US" sz="2800" dirty="0" err="1"/>
              <a:t>a</a:t>
            </a:r>
            <a:r>
              <a:rPr lang="en-US" sz="2800" dirty="0"/>
              <a:t> short story is a long one, say fifty to one hundred pages, we call it a novella.</a:t>
            </a:r>
          </a:p>
        </p:txBody>
      </p:sp>
    </p:spTree>
    <p:extLst>
      <p:ext uri="{BB962C8B-B14F-4D97-AF65-F5344CB8AC3E}">
        <p14:creationId xmlns:p14="http://schemas.microsoft.com/office/powerpoint/2010/main" val="95346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763000" cy="1815882"/>
          </a:xfrm>
          <a:prstGeom prst="rect">
            <a:avLst/>
          </a:prstGeom>
        </p:spPr>
        <p:txBody>
          <a:bodyPr wrap="square">
            <a:spAutoFit/>
          </a:bodyPr>
          <a:lstStyle/>
          <a:p>
            <a:r>
              <a:rPr lang="en-US" sz="2800" dirty="0"/>
              <a:t>What makes these authors such remarkable short story writers? They are true masters at combining the five key elements that go into every great short story: character, setting, conflict, plot and theme.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5791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5944" y="3810000"/>
            <a:ext cx="8759456" cy="1815882"/>
          </a:xfrm>
          <a:prstGeom prst="rect">
            <a:avLst/>
          </a:prstGeom>
        </p:spPr>
        <p:txBody>
          <a:bodyPr wrap="square">
            <a:spAutoFit/>
          </a:bodyPr>
          <a:lstStyle/>
          <a:p>
            <a:r>
              <a:rPr lang="en-US" sz="2800" dirty="0"/>
              <a:t>The setting of a short story is the time and place in which it happens. Authors often use descriptions of landscape, scenery, buildings, seasons or weather to provide a strong sense of setting</a:t>
            </a:r>
          </a:p>
        </p:txBody>
      </p:sp>
    </p:spTree>
    <p:extLst>
      <p:ext uri="{BB962C8B-B14F-4D97-AF65-F5344CB8AC3E}">
        <p14:creationId xmlns:p14="http://schemas.microsoft.com/office/powerpoint/2010/main" val="79772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40386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838200"/>
            <a:ext cx="8915400" cy="954107"/>
          </a:xfrm>
          <a:prstGeom prst="rect">
            <a:avLst/>
          </a:prstGeom>
        </p:spPr>
        <p:txBody>
          <a:bodyPr wrap="square">
            <a:spAutoFit/>
          </a:bodyPr>
          <a:lstStyle/>
          <a:p>
            <a:r>
              <a:rPr lang="en-US" sz="2800" dirty="0"/>
              <a:t>A plot is a series of events and character actions that relate to the central conflict.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7976"/>
            <a:ext cx="4038600" cy="72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2682914"/>
            <a:ext cx="8915400" cy="830997"/>
          </a:xfrm>
          <a:prstGeom prst="rect">
            <a:avLst/>
          </a:prstGeom>
        </p:spPr>
        <p:txBody>
          <a:bodyPr wrap="square">
            <a:spAutoFit/>
          </a:bodyPr>
          <a:lstStyle/>
          <a:p>
            <a:r>
              <a:rPr lang="en-US" sz="2400" dirty="0"/>
              <a:t>The conflict is a struggle between two people or things in a short story. The main character is usually on one side of the central conflict.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13911"/>
            <a:ext cx="4038600" cy="60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114800"/>
            <a:ext cx="8915400" cy="830997"/>
          </a:xfrm>
          <a:prstGeom prst="rect">
            <a:avLst/>
          </a:prstGeom>
        </p:spPr>
        <p:txBody>
          <a:bodyPr wrap="square">
            <a:spAutoFit/>
          </a:bodyPr>
          <a:lstStyle/>
          <a:p>
            <a:r>
              <a:rPr lang="en-US" sz="2400" dirty="0"/>
              <a:t>A character is a person, or sometimes even an animal, who takes part in the action of a short story or other literary work.</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945796"/>
            <a:ext cx="4152900" cy="69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5672354"/>
            <a:ext cx="8763000" cy="523220"/>
          </a:xfrm>
          <a:prstGeom prst="rect">
            <a:avLst/>
          </a:prstGeom>
        </p:spPr>
        <p:txBody>
          <a:bodyPr wrap="square">
            <a:spAutoFit/>
          </a:bodyPr>
          <a:lstStyle/>
          <a:p>
            <a:r>
              <a:rPr lang="en-US" sz="2800" dirty="0"/>
              <a:t>The theme is the central idea or belief in a short story.</a:t>
            </a:r>
          </a:p>
        </p:txBody>
      </p:sp>
    </p:spTree>
    <p:extLst>
      <p:ext uri="{BB962C8B-B14F-4D97-AF65-F5344CB8AC3E}">
        <p14:creationId xmlns:p14="http://schemas.microsoft.com/office/powerpoint/2010/main" val="268853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239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35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56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4582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52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60" y="-990600"/>
            <a:ext cx="8382000" cy="907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014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TotalTime>
  <Words>266</Words>
  <Application>Microsoft Office PowerPoint</Application>
  <PresentationFormat>On-screen Show (4:3)</PresentationFormat>
  <Paragraphs>11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Short Story  second year classes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Story  second year clasess </dc:title>
  <dc:creator>asmaa</dc:creator>
  <cp:lastModifiedBy>asmaa</cp:lastModifiedBy>
  <cp:revision>20</cp:revision>
  <dcterms:created xsi:type="dcterms:W3CDTF">2019-02-20T09:28:21Z</dcterms:created>
  <dcterms:modified xsi:type="dcterms:W3CDTF">2019-02-21T06:49:35Z</dcterms:modified>
</cp:coreProperties>
</file>