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31AF4D0-2E37-420D-8491-1E614120A50F}" type="datetimeFigureOut">
              <a:rPr lang="ar-IQ" smtClean="0"/>
              <a:pPr/>
              <a:t>22/09/1440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8735592-E96C-482E-AABC-ADCAE85485F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6120679"/>
          </a:xfrm>
        </p:spPr>
        <p:txBody>
          <a:bodyPr>
            <a:normAutofit/>
          </a:bodyPr>
          <a:lstStyle/>
          <a:p>
            <a:pPr rtl="0"/>
            <a:r>
              <a:rPr lang="en-US" sz="9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Grammar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Third class/ Linguistics </a:t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By: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Asst. Prof. Huda Abed Ali 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6875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124"/>
          <a:stretch/>
        </p:blipFill>
        <p:spPr>
          <a:xfrm>
            <a:off x="539552" y="404664"/>
            <a:ext cx="7848872" cy="3528392"/>
          </a:xfrm>
        </p:spPr>
      </p:pic>
    </p:spTree>
    <p:extLst>
      <p:ext uri="{BB962C8B-B14F-4D97-AF65-F5344CB8AC3E}">
        <p14:creationId xmlns:p14="http://schemas.microsoft.com/office/powerpoint/2010/main" xmlns="" val="2627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79"/>
          <a:stretch/>
        </p:blipFill>
        <p:spPr>
          <a:xfrm>
            <a:off x="467544" y="332656"/>
            <a:ext cx="8280919" cy="6120978"/>
          </a:xfrm>
        </p:spPr>
      </p:pic>
    </p:spTree>
    <p:extLst>
      <p:ext uri="{BB962C8B-B14F-4D97-AF65-F5344CB8AC3E}">
        <p14:creationId xmlns:p14="http://schemas.microsoft.com/office/powerpoint/2010/main" xmlns="" val="13361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20"/>
          <a:stretch/>
        </p:blipFill>
        <p:spPr>
          <a:xfrm>
            <a:off x="467544" y="260648"/>
            <a:ext cx="8280919" cy="6120680"/>
          </a:xfrm>
        </p:spPr>
      </p:pic>
    </p:spTree>
    <p:extLst>
      <p:ext uri="{BB962C8B-B14F-4D97-AF65-F5344CB8AC3E}">
        <p14:creationId xmlns:p14="http://schemas.microsoft.com/office/powerpoint/2010/main" xmlns="" val="33297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96"/>
          <a:stretch/>
        </p:blipFill>
        <p:spPr>
          <a:xfrm>
            <a:off x="467544" y="260648"/>
            <a:ext cx="8208911" cy="6120680"/>
          </a:xfrm>
        </p:spPr>
      </p:pic>
    </p:spTree>
    <p:extLst>
      <p:ext uri="{BB962C8B-B14F-4D97-AF65-F5344CB8AC3E}">
        <p14:creationId xmlns:p14="http://schemas.microsoft.com/office/powerpoint/2010/main" xmlns="" val="22674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60648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xmlns="" val="3099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8352928" cy="5904656"/>
          </a:xfrm>
        </p:spPr>
      </p:pic>
    </p:spTree>
    <p:extLst>
      <p:ext uri="{BB962C8B-B14F-4D97-AF65-F5344CB8AC3E}">
        <p14:creationId xmlns:p14="http://schemas.microsoft.com/office/powerpoint/2010/main" xmlns="" val="844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813"/>
            <a:ext cx="7920880" cy="5721350"/>
          </a:xfrm>
        </p:spPr>
      </p:pic>
    </p:spTree>
    <p:extLst>
      <p:ext uri="{BB962C8B-B14F-4D97-AF65-F5344CB8AC3E}">
        <p14:creationId xmlns:p14="http://schemas.microsoft.com/office/powerpoint/2010/main" xmlns="" val="27134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13" t="5540" r="5800" b="1357"/>
          <a:stretch/>
        </p:blipFill>
        <p:spPr>
          <a:xfrm>
            <a:off x="395536" y="404664"/>
            <a:ext cx="8208912" cy="5894537"/>
          </a:xfrm>
        </p:spPr>
      </p:pic>
    </p:spTree>
    <p:extLst>
      <p:ext uri="{BB962C8B-B14F-4D97-AF65-F5344CB8AC3E}">
        <p14:creationId xmlns:p14="http://schemas.microsoft.com/office/powerpoint/2010/main" xmlns="" val="33865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80" t="968" r="4814"/>
          <a:stretch/>
        </p:blipFill>
        <p:spPr>
          <a:xfrm>
            <a:off x="467544" y="391886"/>
            <a:ext cx="8208912" cy="6061450"/>
          </a:xfrm>
        </p:spPr>
      </p:pic>
    </p:spTree>
    <p:extLst>
      <p:ext uri="{BB962C8B-B14F-4D97-AF65-F5344CB8AC3E}">
        <p14:creationId xmlns:p14="http://schemas.microsoft.com/office/powerpoint/2010/main" xmlns="" val="3235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</TotalTime>
  <Words>1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أوستن</vt:lpstr>
      <vt:lpstr>Grammar Third class/ Linguistics    By: Asst. Prof. Huda Abed Ali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Third class/ Linguistics    1-Tha'ar Farhan  2- Donya  Khidhair    Supervised by Asst. Prof. Huda Abed Ali  </dc:title>
  <dc:creator>bassam</dc:creator>
  <cp:lastModifiedBy>DELL</cp:lastModifiedBy>
  <cp:revision>5</cp:revision>
  <dcterms:created xsi:type="dcterms:W3CDTF">2019-05-04T04:59:34Z</dcterms:created>
  <dcterms:modified xsi:type="dcterms:W3CDTF">2019-05-26T19:48:12Z</dcterms:modified>
</cp:coreProperties>
</file>