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8" r:id="rId2"/>
    <p:sldId id="273" r:id="rId3"/>
    <p:sldId id="274" r:id="rId4"/>
    <p:sldId id="259" r:id="rId5"/>
    <p:sldId id="275" r:id="rId6"/>
    <p:sldId id="276" r:id="rId7"/>
    <p:sldId id="262" r:id="rId8"/>
    <p:sldId id="271" r:id="rId9"/>
    <p:sldId id="266" r:id="rId10"/>
    <p:sldId id="277" r:id="rId11"/>
    <p:sldId id="268" r:id="rId12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87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848CD8F0-BC27-B04A-BFEB-C9603871E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A3BF7A29-1418-DF43-A374-5C96A7B50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424A9573-2569-F04A-95A4-EB89430B5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B06D-B52E-F44F-8965-7A6866C46BB8}" type="datetimeFigureOut">
              <a:rPr lang="ar-AE" smtClean="0"/>
              <a:pPr/>
              <a:t>22/09/1440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39020515-641D-074A-873E-692E3BFA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71CA838F-FE95-D643-A20A-CD6652974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FF53-7399-DA4B-957D-F995AB123D7F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43922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ADC1573B-20F5-7D44-BEEF-F468A9F5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DBDF9D63-9B15-AF49-A913-FC58D679B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07E1BBD6-8DD6-5E4E-86F2-F574801C5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B06D-B52E-F44F-8965-7A6866C46BB8}" type="datetimeFigureOut">
              <a:rPr lang="ar-AE" smtClean="0"/>
              <a:pPr/>
              <a:t>22/09/1440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CFE3AF91-1908-774F-914F-22EAC4B47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777D57E0-00CA-9942-BB9A-1978CBFD7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FF53-7399-DA4B-957D-F995AB123D7F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18980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="" xmlns:a16="http://schemas.microsoft.com/office/drawing/2014/main" id="{61B5CD91-E071-2C46-8711-26812E829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774C4A93-2188-3745-89B6-97E964011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10C0880D-7296-4248-BC3D-EFC447B3A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B06D-B52E-F44F-8965-7A6866C46BB8}" type="datetimeFigureOut">
              <a:rPr lang="ar-AE" smtClean="0"/>
              <a:pPr/>
              <a:t>22/09/1440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3E754868-AC1A-8948-A956-E192DE4F8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8377B15B-ACE8-E543-BBD9-46937F54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FF53-7399-DA4B-957D-F995AB123D7F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105374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53B1FF09-49A5-B046-81DA-7F42F8A89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73713495-D20D-AC4E-BB4F-647DE7FCF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120D03DD-9725-4A46-861F-107A2AD5B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B06D-B52E-F44F-8965-7A6866C46BB8}" type="datetimeFigureOut">
              <a:rPr lang="ar-AE" smtClean="0"/>
              <a:pPr/>
              <a:t>22/09/1440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324EB116-483C-954B-888E-478D9F62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7F9F966C-8B8F-DD43-B894-CFD8E8FF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FF53-7399-DA4B-957D-F995AB123D7F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394024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FD28011B-E7DC-804F-9203-B1D0563B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00FFC15F-B825-4A4F-B1D0-683F2764B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68B062BC-7E29-6A4B-AD92-FFE392010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B06D-B52E-F44F-8965-7A6866C46BB8}" type="datetimeFigureOut">
              <a:rPr lang="ar-AE" smtClean="0"/>
              <a:pPr/>
              <a:t>22/09/1440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5417B934-0251-D245-9773-DF5DA8964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291FA3F7-5B33-E04C-86E0-6F46F6FD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FF53-7399-DA4B-957D-F995AB123D7F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160986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AF65B8B4-4B5C-0D42-8D08-1F2785EE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95C0EF26-723A-C74B-801D-503D3B03B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645D0C43-A00E-B84A-B835-10109AF2C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A1BF2E21-D1FC-9643-B3A2-51F8232D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B06D-B52E-F44F-8965-7A6866C46BB8}" type="datetimeFigureOut">
              <a:rPr lang="ar-AE" smtClean="0"/>
              <a:pPr/>
              <a:t>22/09/1440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2A107E58-8496-9E47-B8BA-F48A9A71B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E542D030-18D0-1643-BCD2-6AD77597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FF53-7399-DA4B-957D-F995AB123D7F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376713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B5F8373A-D7A4-CA4C-864D-735F5940B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AEE7FBDE-7544-F148-B610-3DB382DAD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567406E4-F0E9-C54F-BC08-D6E90708B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="" xmlns:a16="http://schemas.microsoft.com/office/drawing/2014/main" id="{649800C9-7334-A041-8D88-602EC5764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="" xmlns:a16="http://schemas.microsoft.com/office/drawing/2014/main" id="{2750E6EE-4F8E-654E-9638-1BDB55CAB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="" xmlns:a16="http://schemas.microsoft.com/office/drawing/2014/main" id="{C1CE9941-B29E-4549-B2DF-E4C9CEC1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B06D-B52E-F44F-8965-7A6866C46BB8}" type="datetimeFigureOut">
              <a:rPr lang="ar-AE" smtClean="0"/>
              <a:pPr/>
              <a:t>22/09/1440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="" xmlns:a16="http://schemas.microsoft.com/office/drawing/2014/main" id="{093112C0-F960-BA43-9443-5598AC9A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="" xmlns:a16="http://schemas.microsoft.com/office/drawing/2014/main" id="{332CEA40-69D2-6F43-96FF-9AAC713C0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FF53-7399-DA4B-957D-F995AB123D7F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57621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647D42C9-16AA-DA4A-BE6F-C98F89270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="" xmlns:a16="http://schemas.microsoft.com/office/drawing/2014/main" id="{6CBB4838-99FF-2E4B-BEAA-728BBD93E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B06D-B52E-F44F-8965-7A6866C46BB8}" type="datetimeFigureOut">
              <a:rPr lang="ar-AE" smtClean="0"/>
              <a:pPr/>
              <a:t>22/09/1440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="" xmlns:a16="http://schemas.microsoft.com/office/drawing/2014/main" id="{B256FCF5-1CB8-E84A-9698-4AC84BFD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0B9874E8-521C-354E-A592-1C9BB14F0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FF53-7399-DA4B-957D-F995AB123D7F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418291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="" xmlns:a16="http://schemas.microsoft.com/office/drawing/2014/main" id="{40FCECD3-118D-3E4B-872F-9E69FE8A1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B06D-B52E-F44F-8965-7A6866C46BB8}" type="datetimeFigureOut">
              <a:rPr lang="ar-AE" smtClean="0"/>
              <a:pPr/>
              <a:t>22/09/1440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="" xmlns:a16="http://schemas.microsoft.com/office/drawing/2014/main" id="{2AA4679D-B09F-504D-88CA-6EC2040EC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="" xmlns:a16="http://schemas.microsoft.com/office/drawing/2014/main" id="{B19B065D-A2E0-1846-BDA2-7CB6F9B4A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FF53-7399-DA4B-957D-F995AB123D7F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159380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BF9BF1CA-2AB8-6A45-9047-F04C05C28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90DE38CF-1D8B-8548-9594-12F45D598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B124DFF4-7DB1-7D40-A5E8-8A42A642E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620F3ACA-C44C-EB4E-8B8B-9A08A6EC0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B06D-B52E-F44F-8965-7A6866C46BB8}" type="datetimeFigureOut">
              <a:rPr lang="ar-AE" smtClean="0"/>
              <a:pPr/>
              <a:t>22/09/1440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B6D26DFF-F814-824F-9717-21F842CB1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6A0B9B80-313B-314A-9F7C-AEE93040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FF53-7399-DA4B-957D-F995AB123D7F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339795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8A8C5E60-FAA8-9B43-97AC-F96F23D84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="" xmlns:a16="http://schemas.microsoft.com/office/drawing/2014/main" id="{71776581-94A1-1549-809F-1B7547921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8C686975-F2F5-B643-90A9-E99B5D693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878F33DD-6904-9743-BB30-CE819A63D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B06D-B52E-F44F-8965-7A6866C46BB8}" type="datetimeFigureOut">
              <a:rPr lang="ar-AE" smtClean="0"/>
              <a:pPr/>
              <a:t>22/09/1440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726D1383-1E3B-A641-84AD-E58AF07B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405EBD9D-6A3A-0542-9995-87C98017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FF53-7399-DA4B-957D-F995AB123D7F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180045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="" xmlns:a16="http://schemas.microsoft.com/office/drawing/2014/main" id="{7EAFB0BD-7570-F648-87AD-262E1E52E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25DF5CA3-CE33-1443-ACDC-9DA67CF60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C4F7B4A4-1E9F-3E48-907F-F3FCE88236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3B06D-B52E-F44F-8965-7A6866C46BB8}" type="datetimeFigureOut">
              <a:rPr lang="ar-AE" smtClean="0"/>
              <a:pPr/>
              <a:t>22/09/1440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20CBE44A-7278-DF45-BBD8-43B884CB3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842B6525-C3E7-B64C-ABB4-2344125BA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8FF53-7399-DA4B-957D-F995AB123D7F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123190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C983FB31-7B90-D64D-9B8F-12211FB63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="" xmlns:a16="http://schemas.microsoft.com/office/drawing/2014/main" id="{861491BD-E0BA-CC4B-B44E-4E9054A2AB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3921"/>
            <a:ext cx="12430084" cy="69919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مربع نص 5">
            <a:extLst>
              <a:ext uri="{FF2B5EF4-FFF2-40B4-BE49-F238E27FC236}">
                <a16:creationId xmlns="" xmlns:a16="http://schemas.microsoft.com/office/drawing/2014/main" id="{56FA03D3-6A4C-9C4D-B8A9-6D9040EB93F3}"/>
              </a:ext>
            </a:extLst>
          </p:cNvPr>
          <p:cNvSpPr txBox="1"/>
          <p:nvPr/>
        </p:nvSpPr>
        <p:spPr>
          <a:xfrm>
            <a:off x="5184576" y="2514600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/>
          </a:p>
        </p:txBody>
      </p:sp>
      <p:pic>
        <p:nvPicPr>
          <p:cNvPr id="9" name="صورة 9">
            <a:extLst>
              <a:ext uri="{FF2B5EF4-FFF2-40B4-BE49-F238E27FC236}">
                <a16:creationId xmlns="" xmlns:a16="http://schemas.microsoft.com/office/drawing/2014/main" id="{623A630B-413A-7240-A4A6-B4BF984972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0"/>
            <a:ext cx="4608683" cy="314324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81026" y="928670"/>
            <a:ext cx="300039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r>
              <a:rPr lang="en-US" b="1" dirty="0" smtClean="0"/>
              <a:t>Asst</a:t>
            </a:r>
            <a:r>
              <a:rPr lang="en-US" b="1" dirty="0" smtClean="0"/>
              <a:t>. Prof</a:t>
            </a:r>
            <a:r>
              <a:rPr lang="en-US" b="1" dirty="0" smtClean="0"/>
              <a:t>. Huda Abed Ali</a:t>
            </a:r>
            <a:endParaRPr lang="ar-IQ" b="1" dirty="0"/>
          </a:p>
        </p:txBody>
      </p:sp>
    </p:spTree>
    <p:extLst>
      <p:ext uri="{BB962C8B-B14F-4D97-AF65-F5344CB8AC3E}">
        <p14:creationId xmlns="" xmlns:p14="http://schemas.microsoft.com/office/powerpoint/2010/main" val="50157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10A06A9B-C967-6840-AF55-AE05AFF0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="" xmlns:a16="http://schemas.microsoft.com/office/drawing/2014/main" id="{52B62769-05AD-D341-9647-744A7F9097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076636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A7635B8D-BF13-BB4F-A9BA-EEB58D9E7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6" name="صورة 6">
            <a:extLst>
              <a:ext uri="{FF2B5EF4-FFF2-40B4-BE49-F238E27FC236}">
                <a16:creationId xmlns="" xmlns:a16="http://schemas.microsoft.com/office/drawing/2014/main" id="{C5924B0B-3A0C-5240-8386-142578D383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428434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AE30EE3A-A226-3947-B055-E0A48FC62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="" xmlns:a16="http://schemas.microsoft.com/office/drawing/2014/main" id="{97D9E3EF-5CD7-8844-A0B9-099D3312D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7075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593F6F2D-5C74-944B-8285-3CD6AA3CE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="" xmlns:a16="http://schemas.microsoft.com/office/drawing/2014/main" id="{03B747CB-D042-6844-920B-0221D0C89C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6617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D11D816D-5C63-6D41-BF49-74DBD72F2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="" xmlns:a16="http://schemas.microsoft.com/office/drawing/2014/main" id="{A7B5E0A9-95F1-BA40-BF12-65402B62D4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شمس 2">
            <a:extLst>
              <a:ext uri="{FF2B5EF4-FFF2-40B4-BE49-F238E27FC236}">
                <a16:creationId xmlns="" xmlns:a16="http://schemas.microsoft.com/office/drawing/2014/main" id="{51A6E23E-1A13-5F42-A038-A441B6C2B425}"/>
              </a:ext>
            </a:extLst>
          </p:cNvPr>
          <p:cNvSpPr/>
          <p:nvPr/>
        </p:nvSpPr>
        <p:spPr>
          <a:xfrm>
            <a:off x="8447485" y="2693194"/>
            <a:ext cx="2235993" cy="2789634"/>
          </a:xfrm>
          <a:prstGeom prst="sun">
            <a:avLst>
              <a:gd name="adj" fmla="val 46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11822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FBE1345B-720A-7749-BC40-15CCE8BEF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="" xmlns:a16="http://schemas.microsoft.com/office/drawing/2014/main" id="{67286C75-48E3-AA4C-AF78-0FD2083281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57269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302834C7-4B16-D94C-BFE3-25565FD41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="" xmlns:a16="http://schemas.microsoft.com/office/drawing/2014/main" id="{F00E959E-A722-0443-802B-2764133F8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679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صورة 8">
            <a:extLst>
              <a:ext uri="{FF2B5EF4-FFF2-40B4-BE49-F238E27FC236}">
                <a16:creationId xmlns="" xmlns:a16="http://schemas.microsoft.com/office/drawing/2014/main" id="{85649944-8854-3249-B8E4-1BE0EEBB8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29000"/>
            <a:ext cx="12192000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046115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BDA4777C-DEDB-5547-B424-962A7DB7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="" xmlns:a16="http://schemas.microsoft.com/office/drawing/2014/main" id="{534A734A-F2C5-FC49-8540-64AA0A840B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975700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1DE0F044-25A9-9845-B682-0A629733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="" xmlns:a16="http://schemas.microsoft.com/office/drawing/2014/main" id="{05790B50-7658-3D47-8DA2-D56F78676F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42683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صورة 8">
            <a:extLst>
              <a:ext uri="{FF2B5EF4-FFF2-40B4-BE49-F238E27FC236}">
                <a16:creationId xmlns="" xmlns:a16="http://schemas.microsoft.com/office/drawing/2014/main" id="{1673D0DD-B2C2-294E-9EDB-83E0187BB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7032"/>
            <a:ext cx="12191999" cy="26409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980172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AD51B631-E6DB-6741-977E-E4E5D1B04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="" xmlns:a16="http://schemas.microsoft.com/office/drawing/2014/main" id="{8942CBA3-C32E-5D4A-BB81-00A9F00DDA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وجه ضاحك 2">
            <a:extLst>
              <a:ext uri="{FF2B5EF4-FFF2-40B4-BE49-F238E27FC236}">
                <a16:creationId xmlns="" xmlns:a16="http://schemas.microsoft.com/office/drawing/2014/main" id="{97436CAD-EE95-1244-91B6-B1CD03F4A198}"/>
              </a:ext>
            </a:extLst>
          </p:cNvPr>
          <p:cNvSpPr/>
          <p:nvPr/>
        </p:nvSpPr>
        <p:spPr>
          <a:xfrm rot="10800000" flipH="1" flipV="1">
            <a:off x="7643812" y="3786187"/>
            <a:ext cx="2406253" cy="1785938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b="1">
                <a:solidFill>
                  <a:schemeClr val="tx1"/>
                </a:solidFill>
              </a:rPr>
              <a:t>Grammar </a:t>
            </a:r>
          </a:p>
        </p:txBody>
      </p:sp>
    </p:spTree>
    <p:extLst>
      <p:ext uri="{BB962C8B-B14F-4D97-AF65-F5344CB8AC3E}">
        <p14:creationId xmlns="" xmlns:p14="http://schemas.microsoft.com/office/powerpoint/2010/main" val="130048378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Custom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نسق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alahzanshar5@gmail.com</dc:creator>
  <cp:lastModifiedBy>DELL</cp:lastModifiedBy>
  <cp:revision>19</cp:revision>
  <dcterms:created xsi:type="dcterms:W3CDTF">2019-03-29T12:04:59Z</dcterms:created>
  <dcterms:modified xsi:type="dcterms:W3CDTF">2019-05-26T19:30:33Z</dcterms:modified>
</cp:coreProperties>
</file>