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C38D64-42EC-4D22-81F3-3E6EFD0C547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349DB5-AC8D-44EC-9BB0-BE758DE470D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 </a:t>
            </a:r>
            <a:br>
              <a:rPr lang="en-US" dirty="0" smtClean="0"/>
            </a:br>
            <a:r>
              <a:rPr lang="en-US" dirty="0" smtClean="0"/>
              <a:t>Second Year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Assist.Prof.Asmaa.Mukaram.Saeed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06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8000999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59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57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00313"/>
            <a:ext cx="83820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9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66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61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315199" cy="556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23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27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56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8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85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3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Short Story  Second Year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 Second Year Classes</dc:title>
  <dc:creator>asmaa</dc:creator>
  <cp:lastModifiedBy>asmaa</cp:lastModifiedBy>
  <cp:revision>17</cp:revision>
  <dcterms:created xsi:type="dcterms:W3CDTF">2019-02-21T11:35:32Z</dcterms:created>
  <dcterms:modified xsi:type="dcterms:W3CDTF">2019-02-21T11:49:03Z</dcterms:modified>
</cp:coreProperties>
</file>