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60E19D-7B94-4362-91AE-830F18B7E547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44EB0A-57EF-405D-9486-1182BE97BC5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Writing </a:t>
            </a:r>
            <a:r>
              <a:rPr lang="en-US" dirty="0" err="1" smtClean="0">
                <a:solidFill>
                  <a:srgbClr val="002060"/>
                </a:solidFill>
                <a:latin typeface="Algerian" panose="04020705040A02060702" pitchFamily="82" charset="0"/>
              </a:rPr>
              <a:t>Reaserch</a:t>
            </a:r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 Paper </a:t>
            </a:r>
            <a:b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</a:br>
            <a:r>
              <a:rPr lang="en-US" dirty="0" smtClean="0">
                <a:solidFill>
                  <a:srgbClr val="002060"/>
                </a:solidFill>
                <a:latin typeface="Algerian" panose="04020705040A02060702" pitchFamily="82" charset="0"/>
              </a:rPr>
              <a:t>third Year Classes </a:t>
            </a:r>
            <a:endParaRPr lang="en-US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Assist. Prof. </a:t>
            </a:r>
            <a:r>
              <a:rPr lang="en-US" b="1" dirty="0" err="1" smtClean="0">
                <a:solidFill>
                  <a:srgbClr val="002060"/>
                </a:solidFill>
                <a:latin typeface="Algerian" panose="04020705040A02060702" pitchFamily="82" charset="0"/>
              </a:rPr>
              <a:t>Asmaa.M.Saeed</a:t>
            </a:r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 M.A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College of Education / Ibn </a:t>
            </a:r>
            <a:r>
              <a:rPr lang="en-US" b="1" dirty="0" err="1" smtClean="0">
                <a:solidFill>
                  <a:srgbClr val="002060"/>
                </a:solidFill>
                <a:latin typeface="Algerian" panose="04020705040A02060702" pitchFamily="82" charset="0"/>
              </a:rPr>
              <a:t>Rushid</a:t>
            </a:r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79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4384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How to start  a research paper?</a:t>
            </a:r>
          </a:p>
          <a:p>
            <a:pPr algn="just"/>
            <a:endParaRPr lang="en-US" sz="3600" dirty="0" smtClean="0">
              <a:solidFill>
                <a:srgbClr val="FF0000"/>
              </a:solidFill>
            </a:endParaRP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Kinds of research paper :-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Report and Persuasive. </a:t>
            </a:r>
          </a:p>
          <a:p>
            <a:pPr algn="just"/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28836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What to avoid in writing your paper?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What is the structure of any paper? 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What is meant by bibliography?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87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967335"/>
            <a:ext cx="906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would you prepare a bibliography card 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Thank you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63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Writing Reaserch Paper  third Year Classes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 Second Year Classes </dc:title>
  <dc:creator>asmaa</dc:creator>
  <cp:lastModifiedBy>asmaa</cp:lastModifiedBy>
  <cp:revision>12</cp:revision>
  <dcterms:created xsi:type="dcterms:W3CDTF">2019-01-14T21:16:47Z</dcterms:created>
  <dcterms:modified xsi:type="dcterms:W3CDTF">2019-01-15T08:00:08Z</dcterms:modified>
</cp:coreProperties>
</file>