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876" y="-1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6CC419-B914-45DA-99ED-B20052D93D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FB6E7B7-1F21-47F6-94CD-D85745E467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D1A4411-2CB7-4802-B1FD-799B76639BEA}"/>
              </a:ext>
            </a:extLst>
          </p:cNvPr>
          <p:cNvSpPr>
            <a:spLocks noGrp="1"/>
          </p:cNvSpPr>
          <p:nvPr>
            <p:ph type="dt" sz="half" idx="10"/>
          </p:nvPr>
        </p:nvSpPr>
        <p:spPr/>
        <p:txBody>
          <a:bodyPr/>
          <a:lstStyle/>
          <a:p>
            <a:fld id="{9EABD94A-8ADB-48BB-965C-46110111C468}" type="datetimeFigureOut">
              <a:rPr lang="en-US" smtClean="0"/>
              <a:t>2/5/2018</a:t>
            </a:fld>
            <a:endParaRPr lang="en-US"/>
          </a:p>
        </p:txBody>
      </p:sp>
      <p:sp>
        <p:nvSpPr>
          <p:cNvPr id="5" name="Footer Placeholder 4">
            <a:extLst>
              <a:ext uri="{FF2B5EF4-FFF2-40B4-BE49-F238E27FC236}">
                <a16:creationId xmlns:a16="http://schemas.microsoft.com/office/drawing/2014/main" xmlns="" id="{45344AF7-CD0D-42F1-9957-2A715D4923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3B36D93-A786-469D-9C30-F3041081883C}"/>
              </a:ext>
            </a:extLst>
          </p:cNvPr>
          <p:cNvSpPr>
            <a:spLocks noGrp="1"/>
          </p:cNvSpPr>
          <p:nvPr>
            <p:ph type="sldNum" sz="quarter" idx="12"/>
          </p:nvPr>
        </p:nvSpPr>
        <p:spPr/>
        <p:txBody>
          <a:bodyPr/>
          <a:lstStyle/>
          <a:p>
            <a:fld id="{0E78734A-03B8-4777-B21F-C24F9F6593BA}" type="slidenum">
              <a:rPr lang="en-US" smtClean="0"/>
              <a:t>‹#›</a:t>
            </a:fld>
            <a:endParaRPr lang="en-US"/>
          </a:p>
        </p:txBody>
      </p:sp>
    </p:spTree>
    <p:extLst>
      <p:ext uri="{BB962C8B-B14F-4D97-AF65-F5344CB8AC3E}">
        <p14:creationId xmlns:p14="http://schemas.microsoft.com/office/powerpoint/2010/main" val="2923049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02E000-BBD0-4024-B0FB-A5219F45A6E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0B0B22FD-8FF5-40D6-8835-70C49EAB1F1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9BADA65-8EE1-433E-A828-99FD7A6E6A21}"/>
              </a:ext>
            </a:extLst>
          </p:cNvPr>
          <p:cNvSpPr>
            <a:spLocks noGrp="1"/>
          </p:cNvSpPr>
          <p:nvPr>
            <p:ph type="dt" sz="half" idx="10"/>
          </p:nvPr>
        </p:nvSpPr>
        <p:spPr/>
        <p:txBody>
          <a:bodyPr/>
          <a:lstStyle/>
          <a:p>
            <a:fld id="{9EABD94A-8ADB-48BB-965C-46110111C468}" type="datetimeFigureOut">
              <a:rPr lang="en-US" smtClean="0"/>
              <a:t>2/5/2018</a:t>
            </a:fld>
            <a:endParaRPr lang="en-US"/>
          </a:p>
        </p:txBody>
      </p:sp>
      <p:sp>
        <p:nvSpPr>
          <p:cNvPr id="5" name="Footer Placeholder 4">
            <a:extLst>
              <a:ext uri="{FF2B5EF4-FFF2-40B4-BE49-F238E27FC236}">
                <a16:creationId xmlns:a16="http://schemas.microsoft.com/office/drawing/2014/main" xmlns="" id="{6F724CF6-E4BE-4C7B-8747-CBDFC049BF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06ADEE5-2B5B-4A70-A412-ED002B0D9256}"/>
              </a:ext>
            </a:extLst>
          </p:cNvPr>
          <p:cNvSpPr>
            <a:spLocks noGrp="1"/>
          </p:cNvSpPr>
          <p:nvPr>
            <p:ph type="sldNum" sz="quarter" idx="12"/>
          </p:nvPr>
        </p:nvSpPr>
        <p:spPr/>
        <p:txBody>
          <a:bodyPr/>
          <a:lstStyle/>
          <a:p>
            <a:fld id="{0E78734A-03B8-4777-B21F-C24F9F6593BA}" type="slidenum">
              <a:rPr lang="en-US" smtClean="0"/>
              <a:t>‹#›</a:t>
            </a:fld>
            <a:endParaRPr lang="en-US"/>
          </a:p>
        </p:txBody>
      </p:sp>
    </p:spTree>
    <p:extLst>
      <p:ext uri="{BB962C8B-B14F-4D97-AF65-F5344CB8AC3E}">
        <p14:creationId xmlns:p14="http://schemas.microsoft.com/office/powerpoint/2010/main" val="2155865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B84EBED-9198-4F90-8E43-CF84B4120AE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D5BF8A55-6F57-4FB9-9260-E3FC0687544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3E7993F-FE8D-44C5-8EB4-48B188D19C6A}"/>
              </a:ext>
            </a:extLst>
          </p:cNvPr>
          <p:cNvSpPr>
            <a:spLocks noGrp="1"/>
          </p:cNvSpPr>
          <p:nvPr>
            <p:ph type="dt" sz="half" idx="10"/>
          </p:nvPr>
        </p:nvSpPr>
        <p:spPr/>
        <p:txBody>
          <a:bodyPr/>
          <a:lstStyle/>
          <a:p>
            <a:fld id="{9EABD94A-8ADB-48BB-965C-46110111C468}" type="datetimeFigureOut">
              <a:rPr lang="en-US" smtClean="0"/>
              <a:t>2/5/2018</a:t>
            </a:fld>
            <a:endParaRPr lang="en-US"/>
          </a:p>
        </p:txBody>
      </p:sp>
      <p:sp>
        <p:nvSpPr>
          <p:cNvPr id="5" name="Footer Placeholder 4">
            <a:extLst>
              <a:ext uri="{FF2B5EF4-FFF2-40B4-BE49-F238E27FC236}">
                <a16:creationId xmlns:a16="http://schemas.microsoft.com/office/drawing/2014/main" xmlns="" id="{16A35861-2FCD-4973-8A86-5D842413D7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D7609C3-60E4-47D5-A016-A028E0FB7CC1}"/>
              </a:ext>
            </a:extLst>
          </p:cNvPr>
          <p:cNvSpPr>
            <a:spLocks noGrp="1"/>
          </p:cNvSpPr>
          <p:nvPr>
            <p:ph type="sldNum" sz="quarter" idx="12"/>
          </p:nvPr>
        </p:nvSpPr>
        <p:spPr/>
        <p:txBody>
          <a:bodyPr/>
          <a:lstStyle/>
          <a:p>
            <a:fld id="{0E78734A-03B8-4777-B21F-C24F9F6593BA}" type="slidenum">
              <a:rPr lang="en-US" smtClean="0"/>
              <a:t>‹#›</a:t>
            </a:fld>
            <a:endParaRPr lang="en-US"/>
          </a:p>
        </p:txBody>
      </p:sp>
    </p:spTree>
    <p:extLst>
      <p:ext uri="{BB962C8B-B14F-4D97-AF65-F5344CB8AC3E}">
        <p14:creationId xmlns:p14="http://schemas.microsoft.com/office/powerpoint/2010/main" val="1395419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3524699-102C-4FD7-9244-15C2AA875142}"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31007908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C3524699-102C-4FD7-9244-15C2AA875142}"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2320467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524699-102C-4FD7-9244-15C2AA875142}"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19771211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3524699-102C-4FD7-9244-15C2AA875142}" type="datetimeFigureOut">
              <a:rPr lang="en-US" smtClean="0"/>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1188167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3524699-102C-4FD7-9244-15C2AA875142}" type="datetimeFigureOut">
              <a:rPr lang="en-US" smtClean="0"/>
              <a:t>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348603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3524699-102C-4FD7-9244-15C2AA875142}" type="datetimeFigureOut">
              <a:rPr lang="en-US" smtClean="0"/>
              <a:t>2/5/2018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1350523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3524699-102C-4FD7-9244-15C2AA875142}" type="datetimeFigureOut">
              <a:rPr lang="en-US" smtClean="0"/>
              <a:t>2/5/2018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24277654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C3524699-102C-4FD7-9244-15C2AA875142}" type="datetimeFigureOut">
              <a:rPr lang="en-US" smtClean="0"/>
              <a:t>2/5/2018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263392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69C3F9-838F-4F6B-8DEE-ED6F707704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CBC40E2-8398-47FB-8EFE-7F0B1C708D0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1848DE4-1EF5-44CD-85B4-4065CCE44913}"/>
              </a:ext>
            </a:extLst>
          </p:cNvPr>
          <p:cNvSpPr>
            <a:spLocks noGrp="1"/>
          </p:cNvSpPr>
          <p:nvPr>
            <p:ph type="dt" sz="half" idx="10"/>
          </p:nvPr>
        </p:nvSpPr>
        <p:spPr/>
        <p:txBody>
          <a:bodyPr/>
          <a:lstStyle/>
          <a:p>
            <a:fld id="{9EABD94A-8ADB-48BB-965C-46110111C468}" type="datetimeFigureOut">
              <a:rPr lang="en-US" smtClean="0"/>
              <a:t>2/5/2018</a:t>
            </a:fld>
            <a:endParaRPr lang="en-US"/>
          </a:p>
        </p:txBody>
      </p:sp>
      <p:sp>
        <p:nvSpPr>
          <p:cNvPr id="5" name="Footer Placeholder 4">
            <a:extLst>
              <a:ext uri="{FF2B5EF4-FFF2-40B4-BE49-F238E27FC236}">
                <a16:creationId xmlns:a16="http://schemas.microsoft.com/office/drawing/2014/main" xmlns="" id="{5C0B92CF-072D-42A1-A0B3-C1E85588C8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AD15889-5DF6-4B38-BD20-88BFD1722F7C}"/>
              </a:ext>
            </a:extLst>
          </p:cNvPr>
          <p:cNvSpPr>
            <a:spLocks noGrp="1"/>
          </p:cNvSpPr>
          <p:nvPr>
            <p:ph type="sldNum" sz="quarter" idx="12"/>
          </p:nvPr>
        </p:nvSpPr>
        <p:spPr/>
        <p:txBody>
          <a:bodyPr/>
          <a:lstStyle/>
          <a:p>
            <a:fld id="{0E78734A-03B8-4777-B21F-C24F9F6593BA}" type="slidenum">
              <a:rPr lang="en-US" smtClean="0"/>
              <a:t>‹#›</a:t>
            </a:fld>
            <a:endParaRPr lang="en-US"/>
          </a:p>
        </p:txBody>
      </p:sp>
    </p:spTree>
    <p:extLst>
      <p:ext uri="{BB962C8B-B14F-4D97-AF65-F5344CB8AC3E}">
        <p14:creationId xmlns:p14="http://schemas.microsoft.com/office/powerpoint/2010/main" val="28850930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524699-102C-4FD7-9244-15C2AA875142}" type="datetimeFigureOut">
              <a:rPr lang="en-US" smtClean="0"/>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32340900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C3524699-102C-4FD7-9244-15C2AA875142}" type="datetimeFigureOut">
              <a:rPr lang="en-US" smtClean="0"/>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281436938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3524699-102C-4FD7-9244-15C2AA875142}"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17679983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3524699-102C-4FD7-9244-15C2AA875142}"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15BE3-BE5B-4DF9-B2D6-C2AB38787982}"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636058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3524699-102C-4FD7-9244-15C2AA875142}"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305314183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3524699-102C-4FD7-9244-15C2AA875142}" type="datetimeFigureOut">
              <a:rPr lang="en-US" smtClean="0"/>
              <a:t>2/5/2018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173585569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3524699-102C-4FD7-9244-15C2AA875142}" type="datetimeFigureOut">
              <a:rPr lang="en-US" smtClean="0"/>
              <a:t>2/5/2018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12964348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24699-102C-4FD7-9244-15C2AA875142}"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27130027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24699-102C-4FD7-9244-15C2AA875142}" type="datetimeFigureOut">
              <a:rPr lang="en-US" smtClean="0"/>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15BE3-BE5B-4DF9-B2D6-C2AB38787982}" type="slidenum">
              <a:rPr lang="en-US" smtClean="0"/>
              <a:t>‹#›</a:t>
            </a:fld>
            <a:endParaRPr lang="en-US"/>
          </a:p>
        </p:txBody>
      </p:sp>
    </p:spTree>
    <p:extLst>
      <p:ext uri="{BB962C8B-B14F-4D97-AF65-F5344CB8AC3E}">
        <p14:creationId xmlns:p14="http://schemas.microsoft.com/office/powerpoint/2010/main" val="598512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B22CC0-4237-4468-8076-D379D41964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3CE790F-5C87-4508-8310-7EFAAD4D3C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B7979E6D-B9BB-414F-A6D8-195C9FCF9193}"/>
              </a:ext>
            </a:extLst>
          </p:cNvPr>
          <p:cNvSpPr>
            <a:spLocks noGrp="1"/>
          </p:cNvSpPr>
          <p:nvPr>
            <p:ph type="dt" sz="half" idx="10"/>
          </p:nvPr>
        </p:nvSpPr>
        <p:spPr/>
        <p:txBody>
          <a:bodyPr/>
          <a:lstStyle/>
          <a:p>
            <a:fld id="{9EABD94A-8ADB-48BB-965C-46110111C468}" type="datetimeFigureOut">
              <a:rPr lang="en-US" smtClean="0"/>
              <a:t>2/5/2018</a:t>
            </a:fld>
            <a:endParaRPr lang="en-US"/>
          </a:p>
        </p:txBody>
      </p:sp>
      <p:sp>
        <p:nvSpPr>
          <p:cNvPr id="5" name="Footer Placeholder 4">
            <a:extLst>
              <a:ext uri="{FF2B5EF4-FFF2-40B4-BE49-F238E27FC236}">
                <a16:creationId xmlns:a16="http://schemas.microsoft.com/office/drawing/2014/main" xmlns="" id="{A209EAAA-9C5F-466C-8E8A-0EAC6E7EDC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E32A36B-A26A-419F-9A28-BE3F59C3F026}"/>
              </a:ext>
            </a:extLst>
          </p:cNvPr>
          <p:cNvSpPr>
            <a:spLocks noGrp="1"/>
          </p:cNvSpPr>
          <p:nvPr>
            <p:ph type="sldNum" sz="quarter" idx="12"/>
          </p:nvPr>
        </p:nvSpPr>
        <p:spPr/>
        <p:txBody>
          <a:bodyPr/>
          <a:lstStyle/>
          <a:p>
            <a:fld id="{0E78734A-03B8-4777-B21F-C24F9F6593BA}" type="slidenum">
              <a:rPr lang="en-US" smtClean="0"/>
              <a:t>‹#›</a:t>
            </a:fld>
            <a:endParaRPr lang="en-US"/>
          </a:p>
        </p:txBody>
      </p:sp>
    </p:spTree>
    <p:extLst>
      <p:ext uri="{BB962C8B-B14F-4D97-AF65-F5344CB8AC3E}">
        <p14:creationId xmlns:p14="http://schemas.microsoft.com/office/powerpoint/2010/main" val="1205067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036699-1BD7-489E-BC20-9EC2EE3B96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4AC22D67-8D34-4E31-9A5D-AA07A8CCA76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A2A82B6-D54C-446D-A6E4-A001E150516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89307F50-0706-4AA6-A38A-DDBEB903E798}"/>
              </a:ext>
            </a:extLst>
          </p:cNvPr>
          <p:cNvSpPr>
            <a:spLocks noGrp="1"/>
          </p:cNvSpPr>
          <p:nvPr>
            <p:ph type="dt" sz="half" idx="10"/>
          </p:nvPr>
        </p:nvSpPr>
        <p:spPr/>
        <p:txBody>
          <a:bodyPr/>
          <a:lstStyle/>
          <a:p>
            <a:fld id="{9EABD94A-8ADB-48BB-965C-46110111C468}" type="datetimeFigureOut">
              <a:rPr lang="en-US" smtClean="0"/>
              <a:t>2/5/2018</a:t>
            </a:fld>
            <a:endParaRPr lang="en-US"/>
          </a:p>
        </p:txBody>
      </p:sp>
      <p:sp>
        <p:nvSpPr>
          <p:cNvPr id="6" name="Footer Placeholder 5">
            <a:extLst>
              <a:ext uri="{FF2B5EF4-FFF2-40B4-BE49-F238E27FC236}">
                <a16:creationId xmlns:a16="http://schemas.microsoft.com/office/drawing/2014/main" xmlns="" id="{50BB0E85-6C42-498F-8592-82E2B03D2C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2052789F-CE05-4DF7-80CC-966D9CF812D3}"/>
              </a:ext>
            </a:extLst>
          </p:cNvPr>
          <p:cNvSpPr>
            <a:spLocks noGrp="1"/>
          </p:cNvSpPr>
          <p:nvPr>
            <p:ph type="sldNum" sz="quarter" idx="12"/>
          </p:nvPr>
        </p:nvSpPr>
        <p:spPr/>
        <p:txBody>
          <a:bodyPr/>
          <a:lstStyle/>
          <a:p>
            <a:fld id="{0E78734A-03B8-4777-B21F-C24F9F6593BA}" type="slidenum">
              <a:rPr lang="en-US" smtClean="0"/>
              <a:t>‹#›</a:t>
            </a:fld>
            <a:endParaRPr lang="en-US"/>
          </a:p>
        </p:txBody>
      </p:sp>
    </p:spTree>
    <p:extLst>
      <p:ext uri="{BB962C8B-B14F-4D97-AF65-F5344CB8AC3E}">
        <p14:creationId xmlns:p14="http://schemas.microsoft.com/office/powerpoint/2010/main" val="2277295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C981D2-4A07-4D93-A9CA-58CAA23E0D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A0FED1A6-70E0-486E-B5F0-7E82902C96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E697F3F5-E517-45D8-8617-3C473C81EC5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641CF585-C99F-44C4-BEC2-AA9463E707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FE75AEEF-EB92-41B9-B2CA-F9A54A99994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16C1CAF2-8CA9-4C18-8A9A-7C32ABBD150E}"/>
              </a:ext>
            </a:extLst>
          </p:cNvPr>
          <p:cNvSpPr>
            <a:spLocks noGrp="1"/>
          </p:cNvSpPr>
          <p:nvPr>
            <p:ph type="dt" sz="half" idx="10"/>
          </p:nvPr>
        </p:nvSpPr>
        <p:spPr/>
        <p:txBody>
          <a:bodyPr/>
          <a:lstStyle/>
          <a:p>
            <a:fld id="{9EABD94A-8ADB-48BB-965C-46110111C468}" type="datetimeFigureOut">
              <a:rPr lang="en-US" smtClean="0"/>
              <a:t>2/5/2018</a:t>
            </a:fld>
            <a:endParaRPr lang="en-US"/>
          </a:p>
        </p:txBody>
      </p:sp>
      <p:sp>
        <p:nvSpPr>
          <p:cNvPr id="8" name="Footer Placeholder 7">
            <a:extLst>
              <a:ext uri="{FF2B5EF4-FFF2-40B4-BE49-F238E27FC236}">
                <a16:creationId xmlns:a16="http://schemas.microsoft.com/office/drawing/2014/main" xmlns="" id="{2E425647-6D1D-4C19-A7FE-467D5F2C508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908D36A-C31C-4F57-9261-E0FC5AFD4086}"/>
              </a:ext>
            </a:extLst>
          </p:cNvPr>
          <p:cNvSpPr>
            <a:spLocks noGrp="1"/>
          </p:cNvSpPr>
          <p:nvPr>
            <p:ph type="sldNum" sz="quarter" idx="12"/>
          </p:nvPr>
        </p:nvSpPr>
        <p:spPr/>
        <p:txBody>
          <a:bodyPr/>
          <a:lstStyle/>
          <a:p>
            <a:fld id="{0E78734A-03B8-4777-B21F-C24F9F6593BA}" type="slidenum">
              <a:rPr lang="en-US" smtClean="0"/>
              <a:t>‹#›</a:t>
            </a:fld>
            <a:endParaRPr lang="en-US"/>
          </a:p>
        </p:txBody>
      </p:sp>
    </p:spTree>
    <p:extLst>
      <p:ext uri="{BB962C8B-B14F-4D97-AF65-F5344CB8AC3E}">
        <p14:creationId xmlns:p14="http://schemas.microsoft.com/office/powerpoint/2010/main" val="1030151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A8A5C9-5A99-476C-8957-F16E3A1C927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60FF742B-01BB-4F0E-925C-898226831063}"/>
              </a:ext>
            </a:extLst>
          </p:cNvPr>
          <p:cNvSpPr>
            <a:spLocks noGrp="1"/>
          </p:cNvSpPr>
          <p:nvPr>
            <p:ph type="dt" sz="half" idx="10"/>
          </p:nvPr>
        </p:nvSpPr>
        <p:spPr/>
        <p:txBody>
          <a:bodyPr/>
          <a:lstStyle/>
          <a:p>
            <a:fld id="{9EABD94A-8ADB-48BB-965C-46110111C468}" type="datetimeFigureOut">
              <a:rPr lang="en-US" smtClean="0"/>
              <a:t>2/5/2018</a:t>
            </a:fld>
            <a:endParaRPr lang="en-US"/>
          </a:p>
        </p:txBody>
      </p:sp>
      <p:sp>
        <p:nvSpPr>
          <p:cNvPr id="4" name="Footer Placeholder 3">
            <a:extLst>
              <a:ext uri="{FF2B5EF4-FFF2-40B4-BE49-F238E27FC236}">
                <a16:creationId xmlns:a16="http://schemas.microsoft.com/office/drawing/2014/main" xmlns="" id="{7E0F3E66-C8B9-4B2B-921A-F8C1F172110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707940E8-01CA-436C-A01D-7097A3228761}"/>
              </a:ext>
            </a:extLst>
          </p:cNvPr>
          <p:cNvSpPr>
            <a:spLocks noGrp="1"/>
          </p:cNvSpPr>
          <p:nvPr>
            <p:ph type="sldNum" sz="quarter" idx="12"/>
          </p:nvPr>
        </p:nvSpPr>
        <p:spPr/>
        <p:txBody>
          <a:bodyPr/>
          <a:lstStyle/>
          <a:p>
            <a:fld id="{0E78734A-03B8-4777-B21F-C24F9F6593BA}" type="slidenum">
              <a:rPr lang="en-US" smtClean="0"/>
              <a:t>‹#›</a:t>
            </a:fld>
            <a:endParaRPr lang="en-US"/>
          </a:p>
        </p:txBody>
      </p:sp>
    </p:spTree>
    <p:extLst>
      <p:ext uri="{BB962C8B-B14F-4D97-AF65-F5344CB8AC3E}">
        <p14:creationId xmlns:p14="http://schemas.microsoft.com/office/powerpoint/2010/main" val="1806605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31AB373-CA12-44B5-A006-1FFAFB66D714}"/>
              </a:ext>
            </a:extLst>
          </p:cNvPr>
          <p:cNvSpPr>
            <a:spLocks noGrp="1"/>
          </p:cNvSpPr>
          <p:nvPr>
            <p:ph type="dt" sz="half" idx="10"/>
          </p:nvPr>
        </p:nvSpPr>
        <p:spPr/>
        <p:txBody>
          <a:bodyPr/>
          <a:lstStyle/>
          <a:p>
            <a:fld id="{9EABD94A-8ADB-48BB-965C-46110111C468}" type="datetimeFigureOut">
              <a:rPr lang="en-US" smtClean="0"/>
              <a:t>2/5/2018</a:t>
            </a:fld>
            <a:endParaRPr lang="en-US"/>
          </a:p>
        </p:txBody>
      </p:sp>
      <p:sp>
        <p:nvSpPr>
          <p:cNvPr id="3" name="Footer Placeholder 2">
            <a:extLst>
              <a:ext uri="{FF2B5EF4-FFF2-40B4-BE49-F238E27FC236}">
                <a16:creationId xmlns:a16="http://schemas.microsoft.com/office/drawing/2014/main" xmlns="" id="{FB569B44-ACD7-4CED-865E-D7F4046138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F549377C-10E3-4D5E-85C5-A3058AFC8998}"/>
              </a:ext>
            </a:extLst>
          </p:cNvPr>
          <p:cNvSpPr>
            <a:spLocks noGrp="1"/>
          </p:cNvSpPr>
          <p:nvPr>
            <p:ph type="sldNum" sz="quarter" idx="12"/>
          </p:nvPr>
        </p:nvSpPr>
        <p:spPr/>
        <p:txBody>
          <a:bodyPr/>
          <a:lstStyle/>
          <a:p>
            <a:fld id="{0E78734A-03B8-4777-B21F-C24F9F6593BA}" type="slidenum">
              <a:rPr lang="en-US" smtClean="0"/>
              <a:t>‹#›</a:t>
            </a:fld>
            <a:endParaRPr lang="en-US"/>
          </a:p>
        </p:txBody>
      </p:sp>
    </p:spTree>
    <p:extLst>
      <p:ext uri="{BB962C8B-B14F-4D97-AF65-F5344CB8AC3E}">
        <p14:creationId xmlns:p14="http://schemas.microsoft.com/office/powerpoint/2010/main" val="297122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FCA4B88-B9A3-4E7E-A8C9-D823373AC3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E8EEB483-E062-4FCC-A431-770F463DF9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79968722-02A1-4A5A-9E30-B99BF8BC977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1EF9F57-F42D-4276-9993-F5026C3F8363}"/>
              </a:ext>
            </a:extLst>
          </p:cNvPr>
          <p:cNvSpPr>
            <a:spLocks noGrp="1"/>
          </p:cNvSpPr>
          <p:nvPr>
            <p:ph type="dt" sz="half" idx="10"/>
          </p:nvPr>
        </p:nvSpPr>
        <p:spPr/>
        <p:txBody>
          <a:bodyPr/>
          <a:lstStyle/>
          <a:p>
            <a:fld id="{9EABD94A-8ADB-48BB-965C-46110111C468}" type="datetimeFigureOut">
              <a:rPr lang="en-US" smtClean="0"/>
              <a:t>2/5/2018</a:t>
            </a:fld>
            <a:endParaRPr lang="en-US"/>
          </a:p>
        </p:txBody>
      </p:sp>
      <p:sp>
        <p:nvSpPr>
          <p:cNvPr id="6" name="Footer Placeholder 5">
            <a:extLst>
              <a:ext uri="{FF2B5EF4-FFF2-40B4-BE49-F238E27FC236}">
                <a16:creationId xmlns:a16="http://schemas.microsoft.com/office/drawing/2014/main" xmlns="" id="{8D7A3B76-8307-4E3E-A996-A3F240D84D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66037A4-7C8A-48A2-875F-25BDFCE897E4}"/>
              </a:ext>
            </a:extLst>
          </p:cNvPr>
          <p:cNvSpPr>
            <a:spLocks noGrp="1"/>
          </p:cNvSpPr>
          <p:nvPr>
            <p:ph type="sldNum" sz="quarter" idx="12"/>
          </p:nvPr>
        </p:nvSpPr>
        <p:spPr/>
        <p:txBody>
          <a:bodyPr/>
          <a:lstStyle/>
          <a:p>
            <a:fld id="{0E78734A-03B8-4777-B21F-C24F9F6593BA}" type="slidenum">
              <a:rPr lang="en-US" smtClean="0"/>
              <a:t>‹#›</a:t>
            </a:fld>
            <a:endParaRPr lang="en-US"/>
          </a:p>
        </p:txBody>
      </p:sp>
    </p:spTree>
    <p:extLst>
      <p:ext uri="{BB962C8B-B14F-4D97-AF65-F5344CB8AC3E}">
        <p14:creationId xmlns:p14="http://schemas.microsoft.com/office/powerpoint/2010/main" val="3828840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3A97DB-40A5-4E4A-A6A8-FF13422357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B8741601-2A64-4ABC-8774-ECE1EBE9211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28E8C7C5-252C-4867-AF13-23B0964349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2669A646-B6E4-4DA7-AA11-A89D2EDCFDF7}"/>
              </a:ext>
            </a:extLst>
          </p:cNvPr>
          <p:cNvSpPr>
            <a:spLocks noGrp="1"/>
          </p:cNvSpPr>
          <p:nvPr>
            <p:ph type="dt" sz="half" idx="10"/>
          </p:nvPr>
        </p:nvSpPr>
        <p:spPr/>
        <p:txBody>
          <a:bodyPr/>
          <a:lstStyle/>
          <a:p>
            <a:fld id="{9EABD94A-8ADB-48BB-965C-46110111C468}" type="datetimeFigureOut">
              <a:rPr lang="en-US" smtClean="0"/>
              <a:t>2/5/2018</a:t>
            </a:fld>
            <a:endParaRPr lang="en-US"/>
          </a:p>
        </p:txBody>
      </p:sp>
      <p:sp>
        <p:nvSpPr>
          <p:cNvPr id="6" name="Footer Placeholder 5">
            <a:extLst>
              <a:ext uri="{FF2B5EF4-FFF2-40B4-BE49-F238E27FC236}">
                <a16:creationId xmlns:a16="http://schemas.microsoft.com/office/drawing/2014/main" xmlns="" id="{DCBCD991-B332-40AF-9718-44036E04DC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116E402-ED6F-4840-A9A7-3FA01B88759C}"/>
              </a:ext>
            </a:extLst>
          </p:cNvPr>
          <p:cNvSpPr>
            <a:spLocks noGrp="1"/>
          </p:cNvSpPr>
          <p:nvPr>
            <p:ph type="sldNum" sz="quarter" idx="12"/>
          </p:nvPr>
        </p:nvSpPr>
        <p:spPr/>
        <p:txBody>
          <a:bodyPr/>
          <a:lstStyle/>
          <a:p>
            <a:fld id="{0E78734A-03B8-4777-B21F-C24F9F6593BA}" type="slidenum">
              <a:rPr lang="en-US" smtClean="0"/>
              <a:t>‹#›</a:t>
            </a:fld>
            <a:endParaRPr lang="en-US"/>
          </a:p>
        </p:txBody>
      </p:sp>
    </p:spTree>
    <p:extLst>
      <p:ext uri="{BB962C8B-B14F-4D97-AF65-F5344CB8AC3E}">
        <p14:creationId xmlns:p14="http://schemas.microsoft.com/office/powerpoint/2010/main" val="22196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21" Type="http://schemas.openxmlformats.org/officeDocument/2006/relationships/image" Target="../media/image4.pn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BA9A6E6-1BCA-48A5-8FB6-AC80CC34A7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5C6F62C-DB45-4E39-85F7-A7A16D14F7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42D53B9-251B-46E9-9A96-1D34A55058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ABD94A-8ADB-48BB-965C-46110111C468}" type="datetimeFigureOut">
              <a:rPr lang="en-US" smtClean="0"/>
              <a:t>2/5/2018</a:t>
            </a:fld>
            <a:endParaRPr lang="en-US"/>
          </a:p>
        </p:txBody>
      </p:sp>
      <p:sp>
        <p:nvSpPr>
          <p:cNvPr id="5" name="Footer Placeholder 4">
            <a:extLst>
              <a:ext uri="{FF2B5EF4-FFF2-40B4-BE49-F238E27FC236}">
                <a16:creationId xmlns:a16="http://schemas.microsoft.com/office/drawing/2014/main" xmlns="" id="{CCAADC0D-E60F-473A-9DC0-DBDBBDA298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F1862E4E-2AF1-47AC-A119-98F8E8CCC6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78734A-03B8-4777-B21F-C24F9F6593BA}" type="slidenum">
              <a:rPr lang="en-US" smtClean="0"/>
              <a:t>‹#›</a:t>
            </a:fld>
            <a:endParaRPr lang="en-US"/>
          </a:p>
        </p:txBody>
      </p:sp>
    </p:spTree>
    <p:extLst>
      <p:ext uri="{BB962C8B-B14F-4D97-AF65-F5344CB8AC3E}">
        <p14:creationId xmlns:p14="http://schemas.microsoft.com/office/powerpoint/2010/main" val="190539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3524699-102C-4FD7-9244-15C2AA875142}" type="datetimeFigureOut">
              <a:rPr lang="en-US" smtClean="0"/>
              <a:t>2/5/2018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4B15BE3-BE5B-4DF9-B2D6-C2AB38787982}" type="slidenum">
              <a:rPr lang="en-US" smtClean="0"/>
              <a:t>‹#›</a:t>
            </a:fld>
            <a:endParaRPr lang="en-US"/>
          </a:p>
        </p:txBody>
      </p:sp>
    </p:spTree>
    <p:extLst>
      <p:ext uri="{BB962C8B-B14F-4D97-AF65-F5344CB8AC3E}">
        <p14:creationId xmlns:p14="http://schemas.microsoft.com/office/powerpoint/2010/main" val="82867229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19E1C7-C08B-4D75-A6F4-890A7650897A}"/>
              </a:ext>
            </a:extLst>
          </p:cNvPr>
          <p:cNvSpPr>
            <a:spLocks noGrp="1"/>
          </p:cNvSpPr>
          <p:nvPr>
            <p:ph type="title"/>
          </p:nvPr>
        </p:nvSpPr>
        <p:spPr>
          <a:xfrm>
            <a:off x="1007517" y="583344"/>
            <a:ext cx="9404723" cy="3326805"/>
          </a:xfrm>
        </p:spPr>
        <p:txBody>
          <a:bodyPr/>
          <a:lstStyle/>
          <a:p>
            <a:pPr marL="1143000" lvl="2" indent="-228600" algn="l" defTabSz="457200" rtl="0">
              <a:spcBef>
                <a:spcPts val="1000"/>
              </a:spcBef>
              <a:buClr>
                <a:srgbClr val="1E5155">
                  <a:lumMod val="40000"/>
                  <a:lumOff val="60000"/>
                </a:srgbClr>
              </a:buClr>
              <a:buSzPct val="80000"/>
              <a:buFont typeface="Wingdings 3" charset="2"/>
              <a:buChar char=""/>
            </a:pPr>
            <a:r>
              <a:rPr lang="en-US" dirty="0"/>
              <a:t>        </a:t>
            </a:r>
            <a:r>
              <a:rPr lang="en-US" sz="4400" b="1" i="1" dirty="0">
                <a:effectLst>
                  <a:outerShdw blurRad="38100" dist="38100" dir="2700000" algn="tl">
                    <a:srgbClr val="000000">
                      <a:alpha val="43137"/>
                    </a:srgbClr>
                  </a:outerShdw>
                </a:effectLst>
              </a:rPr>
              <a:t>The Origin of Language</a:t>
            </a:r>
            <a:br>
              <a:rPr lang="en-US" sz="4400" b="1" i="1" dirty="0">
                <a:effectLst>
                  <a:outerShdw blurRad="38100" dist="38100" dir="2700000" algn="tl">
                    <a:srgbClr val="000000">
                      <a:alpha val="43137"/>
                    </a:srgbClr>
                  </a:outerShdw>
                </a:effectLst>
              </a:rPr>
            </a:br>
            <a:r>
              <a:rPr lang="en-US" sz="4400" b="1" i="1" dirty="0">
                <a:effectLst>
                  <a:outerShdw blurRad="38100" dist="38100" dir="2700000" algn="tl">
                    <a:srgbClr val="000000">
                      <a:alpha val="43137"/>
                    </a:srgbClr>
                  </a:outerShdw>
                </a:effectLst>
              </a:rPr>
              <a:t>                 Part.2</a:t>
            </a:r>
            <a:br>
              <a:rPr lang="en-US" sz="4400" b="1" i="1" dirty="0">
                <a:effectLst>
                  <a:outerShdw blurRad="38100" dist="38100" dir="2700000" algn="tl">
                    <a:srgbClr val="000000">
                      <a:alpha val="43137"/>
                    </a:srgbClr>
                  </a:outerShdw>
                </a:effectLst>
              </a:rPr>
            </a:br>
            <a:r>
              <a:rPr lang="en-US" sz="4400" b="1" i="1" dirty="0">
                <a:effectLst>
                  <a:outerShdw blurRad="38100" dist="38100" dir="2700000" algn="tl">
                    <a:srgbClr val="000000">
                      <a:alpha val="43137"/>
                    </a:srgbClr>
                  </a:outerShdw>
                </a:effectLst>
              </a:rPr>
              <a:t>      BY.NADYA KHAIRY</a:t>
            </a:r>
            <a:br>
              <a:rPr lang="en-US" sz="4400" b="1" i="1" dirty="0">
                <a:effectLst>
                  <a:outerShdw blurRad="38100" dist="38100" dir="2700000" algn="tl">
                    <a:srgbClr val="000000">
                      <a:alpha val="43137"/>
                    </a:srgbClr>
                  </a:outerShdw>
                </a:effectLst>
              </a:rPr>
            </a:br>
            <a:r>
              <a:rPr lang="ar-IQ" sz="4200" b="1" i="1" kern="1200" dirty="0">
                <a:solidFill>
                  <a:prstClr val="white"/>
                </a:solidFill>
                <a:effectLst>
                  <a:outerShdw blurRad="38100" dist="38100" dir="2700000" algn="tl">
                    <a:srgbClr val="000000">
                      <a:alpha val="43137"/>
                    </a:srgbClr>
                  </a:outerShdw>
                </a:effectLst>
                <a:latin typeface="Century Gothic" panose="020B0502020202020204"/>
                <a:ea typeface="+mj-ea"/>
                <a:cs typeface="Times New Roman" panose="02020603050405020304" pitchFamily="18" charset="0"/>
              </a:rPr>
              <a:t>نادية خيري محمد سعيد- استاذ مساعد- قسم       اللغة الانكليزية                </a:t>
            </a:r>
            <a:r>
              <a:rPr lang="en-US" sz="4200" b="1" i="1" kern="1200" dirty="0">
                <a:solidFill>
                  <a:prstClr val="white"/>
                </a:solidFill>
                <a:effectLst>
                  <a:outerShdw blurRad="38100" dist="38100" dir="2700000" algn="tl">
                    <a:srgbClr val="000000">
                      <a:alpha val="43137"/>
                    </a:srgbClr>
                  </a:outerShdw>
                </a:effectLst>
                <a:latin typeface="Century Gothic" panose="020B0502020202020204"/>
                <a:ea typeface="+mj-ea"/>
                <a:cs typeface="Times New Roman" panose="02020603050405020304" pitchFamily="18" charset="0"/>
              </a:rPr>
              <a:t> </a:t>
            </a:r>
            <a:r>
              <a:rPr lang="ar-IQ" sz="4200" b="1" i="1" kern="1200" dirty="0">
                <a:solidFill>
                  <a:prstClr val="white"/>
                </a:solidFill>
                <a:effectLst>
                  <a:outerShdw blurRad="38100" dist="38100" dir="2700000" algn="tl">
                    <a:srgbClr val="000000">
                      <a:alpha val="43137"/>
                    </a:srgbClr>
                  </a:outerShdw>
                </a:effectLst>
                <a:latin typeface="Century Gothic" panose="020B0502020202020204"/>
                <a:ea typeface="+mj-ea"/>
                <a:cs typeface="Times New Roman" panose="02020603050405020304" pitchFamily="18" charset="0"/>
              </a:rPr>
              <a:t> </a:t>
            </a:r>
            <a:r>
              <a:rPr lang="en-US" sz="4200" b="1" kern="1200" dirty="0">
                <a:solidFill>
                  <a:prstClr val="white"/>
                </a:solidFill>
                <a:latin typeface="Century Gothic" panose="020B0502020202020204"/>
                <a:ea typeface="+mj-ea"/>
                <a:cs typeface="+mj-cs"/>
              </a:rPr>
              <a:t/>
            </a:r>
            <a:br>
              <a:rPr lang="en-US" sz="4200" b="1" kern="1200" dirty="0">
                <a:solidFill>
                  <a:prstClr val="white"/>
                </a:solidFill>
                <a:latin typeface="Century Gothic" panose="020B0502020202020204"/>
                <a:ea typeface="+mj-ea"/>
                <a:cs typeface="+mj-cs"/>
              </a:rPr>
            </a:br>
            <a:endParaRPr lang="en-US" sz="4400" b="1" dirty="0"/>
          </a:p>
        </p:txBody>
      </p:sp>
      <p:sp>
        <p:nvSpPr>
          <p:cNvPr id="3" name="Content Placeholder 2">
            <a:extLst>
              <a:ext uri="{FF2B5EF4-FFF2-40B4-BE49-F238E27FC236}">
                <a16:creationId xmlns:a16="http://schemas.microsoft.com/office/drawing/2014/main" xmlns="" id="{462E3424-A922-4B1A-8A2B-D38BF2032ABC}"/>
              </a:ext>
            </a:extLst>
          </p:cNvPr>
          <p:cNvSpPr>
            <a:spLocks noGrp="1"/>
          </p:cNvSpPr>
          <p:nvPr>
            <p:ph idx="1"/>
          </p:nvPr>
        </p:nvSpPr>
        <p:spPr>
          <a:xfrm>
            <a:off x="722802" y="5138057"/>
            <a:ext cx="8946541" cy="226424"/>
          </a:xfrm>
        </p:spPr>
        <p:txBody>
          <a:bodyPr>
            <a:normAutofit fontScale="25000" lnSpcReduction="20000"/>
          </a:bodyPr>
          <a:lstStyle/>
          <a:p>
            <a:pPr lvl="2"/>
            <a:endParaRPr lang="en-US" sz="4200" dirty="0"/>
          </a:p>
        </p:txBody>
      </p:sp>
    </p:spTree>
    <p:extLst>
      <p:ext uri="{BB962C8B-B14F-4D97-AF65-F5344CB8AC3E}">
        <p14:creationId xmlns:p14="http://schemas.microsoft.com/office/powerpoint/2010/main" val="88953917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C26CBD-E064-42D8-9C58-EA78C123B1D1}"/>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The Physical Adaptation Source:</a:t>
            </a:r>
          </a:p>
        </p:txBody>
      </p:sp>
      <p:sp>
        <p:nvSpPr>
          <p:cNvPr id="3" name="Content Placeholder 2">
            <a:extLst>
              <a:ext uri="{FF2B5EF4-FFF2-40B4-BE49-F238E27FC236}">
                <a16:creationId xmlns:a16="http://schemas.microsoft.com/office/drawing/2014/main" xmlns="" id="{B654E038-1B74-4756-99DE-9430166E7902}"/>
              </a:ext>
            </a:extLst>
          </p:cNvPr>
          <p:cNvSpPr>
            <a:spLocks noGrp="1"/>
          </p:cNvSpPr>
          <p:nvPr>
            <p:ph idx="1"/>
          </p:nvPr>
        </p:nvSpPr>
        <p:spPr/>
        <p:txBody>
          <a:bodyPr/>
          <a:lstStyle/>
          <a:p>
            <a:r>
              <a:rPr lang="en-US" sz="2400" dirty="0"/>
              <a:t>Instead of looking at the types of sounds as the source of human speech, we can look at the type of physical features humans possess especially those that  are distinct from other creatures which may have been able to support speech production.</a:t>
            </a:r>
          </a:p>
          <a:p>
            <a:r>
              <a:rPr lang="en-US" sz="2400" dirty="0"/>
              <a:t>Human ancestors made a very significant transition to an upright posture, with bipedal (on two feet) locomotion, and a revised role for the front limbs.</a:t>
            </a:r>
          </a:p>
          <a:p>
            <a:endParaRPr lang="en-US" dirty="0"/>
          </a:p>
          <a:p>
            <a:pPr marL="0" indent="0">
              <a:buNone/>
            </a:pPr>
            <a:r>
              <a:rPr lang="en-US" dirty="0"/>
              <a:t> </a:t>
            </a:r>
          </a:p>
        </p:txBody>
      </p:sp>
    </p:spTree>
    <p:extLst>
      <p:ext uri="{BB962C8B-B14F-4D97-AF65-F5344CB8AC3E}">
        <p14:creationId xmlns:p14="http://schemas.microsoft.com/office/powerpoint/2010/main" val="203290048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0646E1-0093-4ACA-8ABD-68DFAE823E86}"/>
              </a:ext>
            </a:extLst>
          </p:cNvPr>
          <p:cNvSpPr>
            <a:spLocks noGrp="1"/>
          </p:cNvSpPr>
          <p:nvPr>
            <p:ph type="title"/>
          </p:nvPr>
        </p:nvSpPr>
        <p:spPr>
          <a:xfrm>
            <a:off x="646111" y="452718"/>
            <a:ext cx="9404723" cy="966779"/>
          </a:xfrm>
        </p:spPr>
        <p:txBody>
          <a:bodyPr/>
          <a:lstStyle/>
          <a:p>
            <a:endParaRPr lang="en-US" dirty="0"/>
          </a:p>
        </p:txBody>
      </p:sp>
      <p:sp>
        <p:nvSpPr>
          <p:cNvPr id="3" name="Content Placeholder 2">
            <a:extLst>
              <a:ext uri="{FF2B5EF4-FFF2-40B4-BE49-F238E27FC236}">
                <a16:creationId xmlns:a16="http://schemas.microsoft.com/office/drawing/2014/main" xmlns="" id="{A1E3E8D0-7211-4D84-A1D4-5195FD4FC6C7}"/>
              </a:ext>
            </a:extLst>
          </p:cNvPr>
          <p:cNvSpPr>
            <a:spLocks noGrp="1"/>
          </p:cNvSpPr>
          <p:nvPr>
            <p:ph idx="1"/>
          </p:nvPr>
        </p:nvSpPr>
        <p:spPr>
          <a:xfrm>
            <a:off x="1104293" y="1628503"/>
            <a:ext cx="8946541" cy="4776779"/>
          </a:xfrm>
        </p:spPr>
        <p:txBody>
          <a:bodyPr>
            <a:noAutofit/>
          </a:bodyPr>
          <a:lstStyle/>
          <a:p>
            <a:r>
              <a:rPr lang="en-US" sz="2400" dirty="0"/>
              <a:t>Some changes can be seen as physical differences between the skull of a gorilla and that of a Neanderthal man from around 60,000 years ago, the reconstructed vocal tract of a Neanderthal suggests that some consonant-like sound distinctions would have been possible.</a:t>
            </a:r>
          </a:p>
          <a:p>
            <a:r>
              <a:rPr lang="en-US" sz="2400" dirty="0"/>
              <a:t>There are certain physical features that are best thought of as partial adaptations, which appear to be relevant for speech, however such features would not necessarily lead to speech production, but they are a good clue that a creature possessing such features probably has the capacity for speech.</a:t>
            </a:r>
          </a:p>
        </p:txBody>
      </p:sp>
    </p:spTree>
    <p:extLst>
      <p:ext uri="{BB962C8B-B14F-4D97-AF65-F5344CB8AC3E}">
        <p14:creationId xmlns:p14="http://schemas.microsoft.com/office/powerpoint/2010/main" val="14586289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D6CF83-A2A8-4838-A0DE-5057CDD8884C}"/>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Teeth, Lips, Mouth, Larynx and Pharynx:</a:t>
            </a:r>
          </a:p>
        </p:txBody>
      </p:sp>
      <p:sp>
        <p:nvSpPr>
          <p:cNvPr id="3" name="Content Placeholder 2">
            <a:extLst>
              <a:ext uri="{FF2B5EF4-FFF2-40B4-BE49-F238E27FC236}">
                <a16:creationId xmlns:a16="http://schemas.microsoft.com/office/drawing/2014/main" xmlns="" id="{E3019D7F-C88C-4799-8E4C-76CCAF69E445}"/>
              </a:ext>
            </a:extLst>
          </p:cNvPr>
          <p:cNvSpPr>
            <a:spLocks noGrp="1"/>
          </p:cNvSpPr>
          <p:nvPr>
            <p:ph idx="1"/>
          </p:nvPr>
        </p:nvSpPr>
        <p:spPr>
          <a:xfrm>
            <a:off x="1103312" y="2052918"/>
            <a:ext cx="8946541" cy="4434968"/>
          </a:xfrm>
        </p:spPr>
        <p:txBody>
          <a:bodyPr>
            <a:noAutofit/>
          </a:bodyPr>
          <a:lstStyle/>
          <a:p>
            <a:r>
              <a:rPr lang="en-US" sz="2400" dirty="0"/>
              <a:t>1- Teeth: Human teeth are Upright, not slanting outwards like those of apes and they are roughly even in Height.</a:t>
            </a:r>
          </a:p>
          <a:p>
            <a:r>
              <a:rPr lang="en-US" sz="2400" dirty="0"/>
              <a:t>2- Lips: Human lips have a much more intricate muscle interlacing than is found in other primates and their resulting flexibility certainly helps in making sounds like /P/, /B/</a:t>
            </a:r>
          </a:p>
          <a:p>
            <a:r>
              <a:rPr lang="en-US" sz="2400" dirty="0"/>
              <a:t>3- Mouth: The Human Mouth is relatively small  compared to other primates, it can be opened and closed rapidly, and contains a smaller, thicker and more muscular tongue which can be used to shape a wide variety of sounds inside the oral cavity.</a:t>
            </a:r>
          </a:p>
        </p:txBody>
      </p:sp>
    </p:spTree>
    <p:extLst>
      <p:ext uri="{BB962C8B-B14F-4D97-AF65-F5344CB8AC3E}">
        <p14:creationId xmlns:p14="http://schemas.microsoft.com/office/powerpoint/2010/main" val="121654637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2C2B02-1408-41AD-962A-3FCFC289163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60FF8630-6221-460C-A0AE-704431A78456}"/>
              </a:ext>
            </a:extLst>
          </p:cNvPr>
          <p:cNvSpPr>
            <a:spLocks noGrp="1"/>
          </p:cNvSpPr>
          <p:nvPr>
            <p:ph idx="1"/>
          </p:nvPr>
        </p:nvSpPr>
        <p:spPr/>
        <p:txBody>
          <a:bodyPr>
            <a:normAutofit/>
          </a:bodyPr>
          <a:lstStyle/>
          <a:p>
            <a:r>
              <a:rPr lang="en-US" sz="2400" dirty="0"/>
              <a:t>4- Larynx or “voice box” : it contains the vocal folds or vocal cords and differs in positions significantly from the larynx in other primates such as monkeys, in the course of human development, the assumption that of an upright posture moved the head directly above the spinal column and the larynx dropped to a lower position.</a:t>
            </a:r>
          </a:p>
          <a:p>
            <a:r>
              <a:rPr lang="en-US" sz="2400" dirty="0"/>
              <a:t>5- Pharynx:  it is a cavity above the vocal folds, which acts as the resonator for increased range and clarity of sounds produced via the larynx and vocal tract.  </a:t>
            </a:r>
          </a:p>
        </p:txBody>
      </p:sp>
    </p:spTree>
    <p:extLst>
      <p:ext uri="{BB962C8B-B14F-4D97-AF65-F5344CB8AC3E}">
        <p14:creationId xmlns:p14="http://schemas.microsoft.com/office/powerpoint/2010/main" val="293876716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8019684-AB5F-4659-AE92-774375687458}"/>
              </a:ext>
            </a:extLst>
          </p:cNvPr>
          <p:cNvSpPr>
            <a:spLocks noGrp="1"/>
          </p:cNvSpPr>
          <p:nvPr>
            <p:ph type="title"/>
          </p:nvPr>
        </p:nvSpPr>
        <p:spPr/>
        <p:txBody>
          <a:bodyPr/>
          <a:lstStyle/>
          <a:p>
            <a:r>
              <a:rPr lang="en-US" b="1" i="1" dirty="0">
                <a:effectLst>
                  <a:outerShdw blurRad="38100" dist="38100" dir="2700000" algn="tl">
                    <a:srgbClr val="000000">
                      <a:alpha val="43137"/>
                    </a:srgbClr>
                  </a:outerShdw>
                </a:effectLst>
              </a:rPr>
              <a:t>The Tool-making Source:</a:t>
            </a:r>
          </a:p>
        </p:txBody>
      </p:sp>
      <p:sp>
        <p:nvSpPr>
          <p:cNvPr id="3" name="Content Placeholder 2">
            <a:extLst>
              <a:ext uri="{FF2B5EF4-FFF2-40B4-BE49-F238E27FC236}">
                <a16:creationId xmlns:a16="http://schemas.microsoft.com/office/drawing/2014/main" xmlns="" id="{9DD466F6-AF59-45AC-AF00-0193A56F4A21}"/>
              </a:ext>
            </a:extLst>
          </p:cNvPr>
          <p:cNvSpPr>
            <a:spLocks noGrp="1"/>
          </p:cNvSpPr>
          <p:nvPr>
            <p:ph idx="1"/>
          </p:nvPr>
        </p:nvSpPr>
        <p:spPr/>
        <p:txBody>
          <a:bodyPr>
            <a:normAutofit/>
          </a:bodyPr>
          <a:lstStyle/>
          <a:p>
            <a:r>
              <a:rPr lang="en-US" sz="2400" dirty="0"/>
              <a:t>Some people believe that Manual gestures may have been the precursor of language.</a:t>
            </a:r>
          </a:p>
          <a:p>
            <a:r>
              <a:rPr lang="en-US" sz="2400" dirty="0"/>
              <a:t>The Human brain is not only large relative to human body size, it is also Lateralized, that is, it has specialized functions in each of the Two Hemispheres. These functions control motor movement  involved in complex vocalization( speaking) and object manipulation (making or using tools) are very close to each other in the left hemisphere in the brain.  </a:t>
            </a:r>
          </a:p>
        </p:txBody>
      </p:sp>
    </p:spTree>
    <p:extLst>
      <p:ext uri="{BB962C8B-B14F-4D97-AF65-F5344CB8AC3E}">
        <p14:creationId xmlns:p14="http://schemas.microsoft.com/office/powerpoint/2010/main" val="49930578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0B0F75D-591C-4FAD-A4F0-9EC369C8360E}"/>
              </a:ext>
            </a:extLst>
          </p:cNvPr>
          <p:cNvSpPr>
            <a:spLocks noGrp="1"/>
          </p:cNvSpPr>
          <p:nvPr>
            <p:ph type="title"/>
          </p:nvPr>
        </p:nvSpPr>
        <p:spPr>
          <a:xfrm>
            <a:off x="646111" y="452718"/>
            <a:ext cx="9404723" cy="940653"/>
          </a:xfrm>
        </p:spPr>
        <p:txBody>
          <a:bodyPr/>
          <a:lstStyle/>
          <a:p>
            <a:endParaRPr lang="en-US" dirty="0"/>
          </a:p>
        </p:txBody>
      </p:sp>
      <p:sp>
        <p:nvSpPr>
          <p:cNvPr id="3" name="Content Placeholder 2">
            <a:extLst>
              <a:ext uri="{FF2B5EF4-FFF2-40B4-BE49-F238E27FC236}">
                <a16:creationId xmlns:a16="http://schemas.microsoft.com/office/drawing/2014/main" xmlns="" id="{567F96BA-985C-4272-B538-B05103FBEE7C}"/>
              </a:ext>
            </a:extLst>
          </p:cNvPr>
          <p:cNvSpPr>
            <a:spLocks noGrp="1"/>
          </p:cNvSpPr>
          <p:nvPr>
            <p:ph idx="1"/>
          </p:nvPr>
        </p:nvSpPr>
        <p:spPr>
          <a:xfrm>
            <a:off x="1103312" y="1733006"/>
            <a:ext cx="8946541" cy="4672276"/>
          </a:xfrm>
        </p:spPr>
        <p:txBody>
          <a:bodyPr>
            <a:noAutofit/>
          </a:bodyPr>
          <a:lstStyle/>
          <a:p>
            <a:r>
              <a:rPr lang="en-US" sz="2400" dirty="0"/>
              <a:t>From this we can deduce that there may be a connection between the language-using and tool-making abilities of humans and that both were involved in the development of the speaking brain.</a:t>
            </a:r>
          </a:p>
          <a:p>
            <a:r>
              <a:rPr lang="en-US" sz="2400" dirty="0"/>
              <a:t>The Origin of speech seem to be based on the picture of humans producing single noises to indicate objects in their environment. This activity may have also been a crucial stage in the development of language.</a:t>
            </a:r>
          </a:p>
          <a:p>
            <a:r>
              <a:rPr lang="en-US" sz="2400" dirty="0"/>
              <a:t>Finally, all language, including sign language, require the organization and combining of sound or signs in a specific arrangement.   </a:t>
            </a:r>
          </a:p>
        </p:txBody>
      </p:sp>
    </p:spTree>
    <p:extLst>
      <p:ext uri="{BB962C8B-B14F-4D97-AF65-F5344CB8AC3E}">
        <p14:creationId xmlns:p14="http://schemas.microsoft.com/office/powerpoint/2010/main" val="81986633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0F39DD-AD73-4619-ABCC-75226778A981}"/>
              </a:ext>
            </a:extLst>
          </p:cNvPr>
          <p:cNvSpPr>
            <a:spLocks noGrp="1"/>
          </p:cNvSpPr>
          <p:nvPr>
            <p:ph type="title"/>
          </p:nvPr>
        </p:nvSpPr>
        <p:spPr>
          <a:xfrm>
            <a:off x="646111" y="452718"/>
            <a:ext cx="9404723" cy="862276"/>
          </a:xfrm>
        </p:spPr>
        <p:txBody>
          <a:bodyPr/>
          <a:lstStyle/>
          <a:p>
            <a:r>
              <a:rPr lang="en-US" b="1" i="1" dirty="0">
                <a:effectLst>
                  <a:outerShdw blurRad="38100" dist="38100" dir="2700000" algn="tl">
                    <a:srgbClr val="000000">
                      <a:alpha val="43137"/>
                    </a:srgbClr>
                  </a:outerShdw>
                </a:effectLst>
              </a:rPr>
              <a:t>The Genetic Source:</a:t>
            </a:r>
          </a:p>
        </p:txBody>
      </p:sp>
      <p:sp>
        <p:nvSpPr>
          <p:cNvPr id="3" name="Content Placeholder 2">
            <a:extLst>
              <a:ext uri="{FF2B5EF4-FFF2-40B4-BE49-F238E27FC236}">
                <a16:creationId xmlns:a16="http://schemas.microsoft.com/office/drawing/2014/main" xmlns="" id="{4BE2DA9C-7018-4FE9-A94A-1F73FD78F673}"/>
              </a:ext>
            </a:extLst>
          </p:cNvPr>
          <p:cNvSpPr>
            <a:spLocks noGrp="1"/>
          </p:cNvSpPr>
          <p:nvPr>
            <p:ph idx="1"/>
          </p:nvPr>
        </p:nvSpPr>
        <p:spPr>
          <a:xfrm>
            <a:off x="1103312" y="1071154"/>
            <a:ext cx="8946541" cy="5408023"/>
          </a:xfrm>
        </p:spPr>
        <p:txBody>
          <a:bodyPr>
            <a:noAutofit/>
          </a:bodyPr>
          <a:lstStyle/>
          <a:p>
            <a:r>
              <a:rPr lang="en-US" sz="2400" dirty="0"/>
              <a:t>At birth, the baby’s brain is only a quarter of its eventual weight and the larynx is much higher in the throat, in a relatively short period of time the larynx descends, the brain develops, the child assumes upright posture and starts walking and talking.</a:t>
            </a:r>
          </a:p>
          <a:p>
            <a:r>
              <a:rPr lang="en-US" sz="2400" dirty="0"/>
              <a:t>Even children who are born deaf become flaunt sign language users given appropriate circumstances, very early in life. This seems to indicate that human offspring's are born with a social capacity for language. It is innate, no other creature seems to have it, and it isn’t tied to a specific variety of language.</a:t>
            </a:r>
          </a:p>
          <a:p>
            <a:r>
              <a:rPr lang="en-US" sz="2400" dirty="0"/>
              <a:t>This innateness Hypothesis seems to point to something in human genetics, possibly a crucial mutation as the source.   </a:t>
            </a:r>
          </a:p>
        </p:txBody>
      </p:sp>
    </p:spTree>
    <p:extLst>
      <p:ext uri="{BB962C8B-B14F-4D97-AF65-F5344CB8AC3E}">
        <p14:creationId xmlns:p14="http://schemas.microsoft.com/office/powerpoint/2010/main" val="30517151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a:t/>
            </a:r>
            <a:br>
              <a:rPr lang="en-US" dirty="0"/>
            </a:br>
            <a:r>
              <a:rPr lang="en-US" dirty="0" smtClean="0"/>
              <a:t/>
            </a:r>
            <a:br>
              <a:rPr lang="en-US" dirty="0" smtClean="0"/>
            </a:br>
            <a:r>
              <a:rPr lang="en-US" dirty="0" smtClean="0"/>
              <a:t>REFERRENCES</a:t>
            </a:r>
            <a:br>
              <a:rPr lang="en-US" dirty="0" smtClean="0"/>
            </a:br>
            <a:r>
              <a:rPr lang="en-US" dirty="0" smtClean="0"/>
              <a:t>John Lyons / THE STUDY OF LANUAGE</a:t>
            </a:r>
            <a:endParaRPr lang="ar-IQ" dirty="0"/>
          </a:p>
        </p:txBody>
      </p:sp>
      <p:sp>
        <p:nvSpPr>
          <p:cNvPr id="3" name="Content Placeholder 2"/>
          <p:cNvSpPr>
            <a:spLocks noGrp="1"/>
          </p:cNvSpPr>
          <p:nvPr>
            <p:ph idx="1"/>
          </p:nvPr>
        </p:nvSpPr>
        <p:spPr/>
        <p:txBody>
          <a:bodyPr/>
          <a:lstStyle/>
          <a:p>
            <a:endParaRPr lang="ar-IQ" dirty="0"/>
          </a:p>
        </p:txBody>
      </p:sp>
    </p:spTree>
    <p:extLst>
      <p:ext uri="{BB962C8B-B14F-4D97-AF65-F5344CB8AC3E}">
        <p14:creationId xmlns:p14="http://schemas.microsoft.com/office/powerpoint/2010/main" val="3060987378"/>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62</TotalTime>
  <Words>701</Words>
  <Application>Microsoft Office PowerPoint</Application>
  <PresentationFormat>Custom</PresentationFormat>
  <Paragraphs>25</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Ion</vt:lpstr>
      <vt:lpstr>        The Origin of Language                  Part.2       BY.NADYA KHAIRY نادية خيري محمد سعيد- استاذ مساعد- قسم       اللغة الانكليزية                   </vt:lpstr>
      <vt:lpstr>The Physical Adaptation Source:</vt:lpstr>
      <vt:lpstr>PowerPoint Presentation</vt:lpstr>
      <vt:lpstr>Teeth, Lips, Mouth, Larynx and Pharynx:</vt:lpstr>
      <vt:lpstr>PowerPoint Presentation</vt:lpstr>
      <vt:lpstr>The Tool-making Source:</vt:lpstr>
      <vt:lpstr>PowerPoint Presentation</vt:lpstr>
      <vt:lpstr>The Genetic Source:</vt:lpstr>
      <vt:lpstr>   REFERRENCES John Lyons / THE STUDY OF LANUAGE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The Origin of Language                  Part.2       BY.NADYA KHAIRY نادية خيري محمد سعيد- استاذ مساعد- قسم       اللغة الانكليزية                   </dc:title>
  <dc:creator>Layth</dc:creator>
  <cp:lastModifiedBy>مها</cp:lastModifiedBy>
  <cp:revision>10</cp:revision>
  <dcterms:created xsi:type="dcterms:W3CDTF">2018-02-02T10:17:22Z</dcterms:created>
  <dcterms:modified xsi:type="dcterms:W3CDTF">2018-02-05T15:50:06Z</dcterms:modified>
</cp:coreProperties>
</file>