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67A2100-7E35-4035-BE0E-D4BFC16DE6D9}"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67356C-D787-4298-90AB-CAAC043CCC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67A2100-7E35-4035-BE0E-D4BFC16DE6D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67A2100-7E35-4035-BE0E-D4BFC16DE6D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67A2100-7E35-4035-BE0E-D4BFC16DE6D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E67A2100-7E35-4035-BE0E-D4BFC16DE6D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356C-D787-4298-90AB-CAAC043CCC2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67A2100-7E35-4035-BE0E-D4BFC16DE6D9}"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E67A2100-7E35-4035-BE0E-D4BFC16DE6D9}"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67A2100-7E35-4035-BE0E-D4BFC16DE6D9}"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A2100-7E35-4035-BE0E-D4BFC16DE6D9}"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67A2100-7E35-4035-BE0E-D4BFC16DE6D9}"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7356C-D787-4298-90AB-CAAC043CCC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E67A2100-7E35-4035-BE0E-D4BFC16DE6D9}"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167356C-D787-4298-90AB-CAAC043CCC2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7A2100-7E35-4035-BE0E-D4BFC16DE6D9}"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67356C-D787-4298-90AB-CAAC043CCC2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32656"/>
            <a:ext cx="7851648" cy="504056"/>
          </a:xfrm>
        </p:spPr>
        <p:txBody>
          <a:bodyPr>
            <a:noAutofit/>
          </a:bodyPr>
          <a:lstStyle/>
          <a:p>
            <a:pPr algn="ctr"/>
            <a:r>
              <a:rPr lang="ar-IQ" sz="4000" dirty="0" smtClean="0"/>
              <a:t>المحاضرة الثامن المنهج المحوري</a:t>
            </a:r>
            <a:endParaRPr lang="en-US" sz="4000" dirty="0"/>
          </a:p>
        </p:txBody>
      </p:sp>
      <p:sp>
        <p:nvSpPr>
          <p:cNvPr id="3" name="عنوان فرعي 2"/>
          <p:cNvSpPr>
            <a:spLocks noGrp="1"/>
          </p:cNvSpPr>
          <p:nvPr>
            <p:ph type="subTitle" idx="1"/>
          </p:nvPr>
        </p:nvSpPr>
        <p:spPr>
          <a:xfrm>
            <a:off x="533400" y="1484784"/>
            <a:ext cx="7854696" cy="4896544"/>
          </a:xfrm>
        </p:spPr>
        <p:txBody>
          <a:bodyPr>
            <a:normAutofit fontScale="70000" lnSpcReduction="20000"/>
          </a:bodyPr>
          <a:lstStyle/>
          <a:p>
            <a:r>
              <a:rPr lang="ar-IQ" dirty="0" smtClean="0"/>
              <a:t>يتضح </a:t>
            </a:r>
            <a:r>
              <a:rPr lang="ar-IQ" dirty="0"/>
              <a:t>من التسمية ان هذا المنهج يدور حول محور لذا جاءت تسميته بالمنهج المحوري ويمكن تعريف المنهج المحوري على انه سلسلة مستمرة من الخبرات المخططة المبنية على اساس مشكلات ذات شخصية واجتماعية التي تعنى بنواحي التعلم التي تهم كل الطلبة بصفة عامة .</a:t>
            </a:r>
          </a:p>
          <a:p>
            <a:r>
              <a:rPr lang="ar-IQ" dirty="0"/>
              <a:t>خصائص المنهج المحوري:</a:t>
            </a:r>
          </a:p>
          <a:p>
            <a:r>
              <a:rPr lang="ar-IQ" dirty="0"/>
              <a:t>1-	يهتم هذا المنهج بالفروق الفردية بين الطلبة ويعمل على توجيهها تربوياً وفق قدراتهم وعلى اساس ميولهم واتجاهاتهم .</a:t>
            </a:r>
          </a:p>
          <a:p>
            <a:r>
              <a:rPr lang="ar-IQ" dirty="0"/>
              <a:t>2-	يقوم المدرس في اطار هذا المنهج بالتوجيه والارشاد كما ان بقائه فترات طويلة مع الطلبة يتيح له الفرصة لفهم طبيعتهم وخصائصهم وحاجاتهم .</a:t>
            </a:r>
          </a:p>
          <a:p>
            <a:r>
              <a:rPr lang="ar-IQ" dirty="0"/>
              <a:t>3-	الطريقة التدريسية المتبعة في هذا المنهج طريقة حل المشكلات .</a:t>
            </a:r>
          </a:p>
          <a:p>
            <a:r>
              <a:rPr lang="ar-IQ" dirty="0"/>
              <a:t>4-	اختيار المحتوى من مصادر متعددة والاستعانة في ذلك بخبرات متنوعة من البيئة.</a:t>
            </a:r>
          </a:p>
          <a:p>
            <a:r>
              <a:rPr lang="ar-IQ" dirty="0"/>
              <a:t>سلبيات المنهج المحوري:</a:t>
            </a:r>
          </a:p>
          <a:p>
            <a:r>
              <a:rPr lang="ar-IQ" dirty="0"/>
              <a:t>1-	يتطلب مدرس واسع الاطلاع يملك مهارات عديدة تمكنه من التوجيه والارشاد ومعرفة خصائص الطلبة وحاجاتهم ومشكلاتهم .</a:t>
            </a:r>
          </a:p>
          <a:p>
            <a:r>
              <a:rPr lang="ar-IQ" dirty="0"/>
              <a:t>2-	يحتاج الى دراسات عديدة لتحديد حاجات ومشكلات الطلبة.</a:t>
            </a:r>
          </a:p>
          <a:p>
            <a:r>
              <a:rPr lang="ar-IQ" dirty="0"/>
              <a:t>3-	عدم تمكن المتعلم من الاستمرار في التركيز بسبب طول فترة دراسة المحور ومن المعلوم ان مدى التركيز عند المتعلمين لا يزيد في اي مرحلة تعليمية عن نصف ساعة .</a:t>
            </a:r>
          </a:p>
          <a:p>
            <a:r>
              <a:rPr lang="ar-IQ" dirty="0"/>
              <a:t>4-	احتمال عدم تحقيق الدرجة العالية من التخطيط والتنسيق بين المدرسين والطلبة التي يتقبلها هذا النوع من المناهج.</a:t>
            </a:r>
          </a:p>
          <a:p>
            <a:endParaRPr lang="en-US" dirty="0"/>
          </a:p>
        </p:txBody>
      </p:sp>
    </p:spTree>
    <p:extLst>
      <p:ext uri="{BB962C8B-B14F-4D97-AF65-F5344CB8AC3E}">
        <p14:creationId xmlns:p14="http://schemas.microsoft.com/office/powerpoint/2010/main" val="4170475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52</Words>
  <Application>Microsoft Office PowerPoint</Application>
  <PresentationFormat>عرض على الشاشة (3:4)‏</PresentationFormat>
  <Paragraphs>12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الثامن المنهج المحوري</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 المنهج المحوري</dc:title>
  <dc:creator>hp</dc:creator>
  <cp:lastModifiedBy>hp</cp:lastModifiedBy>
  <cp:revision>1</cp:revision>
  <dcterms:created xsi:type="dcterms:W3CDTF">2021-05-04T00:08:07Z</dcterms:created>
  <dcterms:modified xsi:type="dcterms:W3CDTF">2021-05-04T00:10:17Z</dcterms:modified>
</cp:coreProperties>
</file>