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A72D8F-1F89-40B8-AF65-7E7495F76CE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4E8EA-94BD-4958-8D63-E77780390EB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648072"/>
          </a:xfrm>
        </p:spPr>
        <p:txBody>
          <a:bodyPr>
            <a:noAutofit/>
          </a:bodyPr>
          <a:lstStyle/>
          <a:p>
            <a:pPr algn="ctr"/>
            <a:r>
              <a:rPr lang="ar-IQ" sz="3600" dirty="0" smtClean="0"/>
              <a:t>المحاضرة الثانية اهم شروط او خصائص الاهداف السلوكية</a:t>
            </a:r>
            <a:endParaRPr lang="en-US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568952" cy="5256584"/>
          </a:xfrm>
        </p:spPr>
        <p:txBody>
          <a:bodyPr>
            <a:noAutofit/>
          </a:bodyPr>
          <a:lstStyle/>
          <a:p>
            <a:pPr algn="r"/>
            <a:r>
              <a:rPr lang="ar-IQ" sz="1400" dirty="0"/>
              <a:t>	</a:t>
            </a:r>
            <a:r>
              <a:rPr lang="ar-IQ" sz="1400" dirty="0" smtClean="0"/>
              <a:t>1- يصاغ </a:t>
            </a:r>
            <a:r>
              <a:rPr lang="ar-IQ" sz="1400" dirty="0"/>
              <a:t>الهدف السلوكي بصيغة الفعل المضارع فالهدف يعبر عنه بفعل يمثل اداء الطالب ومن هذه الافعال ( يذكر , يعلل , يقارن , يفسر , يشرح , يميز , يسمي, يعدد , يعرف) </a:t>
            </a:r>
          </a:p>
          <a:p>
            <a:pPr algn="r"/>
            <a:r>
              <a:rPr lang="ar-IQ" sz="1400" dirty="0"/>
              <a:t>	</a:t>
            </a:r>
            <a:r>
              <a:rPr lang="ar-IQ" sz="1400" dirty="0" smtClean="0"/>
              <a:t>2-انها </a:t>
            </a:r>
            <a:r>
              <a:rPr lang="ar-IQ" sz="1400" dirty="0"/>
              <a:t>اهداف محددة وجزئية تتعلق بتدريس موضوع محدد </a:t>
            </a:r>
            <a:r>
              <a:rPr lang="ar-IQ" sz="1400" dirty="0" smtClean="0"/>
              <a:t>.</a:t>
            </a:r>
            <a:endParaRPr lang="ar-IQ" sz="1400" dirty="0"/>
          </a:p>
          <a:p>
            <a:pPr algn="r"/>
            <a:r>
              <a:rPr lang="ar-IQ" sz="1400" dirty="0"/>
              <a:t>	</a:t>
            </a:r>
            <a:r>
              <a:rPr lang="ar-IQ" sz="1400" dirty="0" smtClean="0"/>
              <a:t>3- يمكن </a:t>
            </a:r>
            <a:r>
              <a:rPr lang="ar-IQ" sz="1400" dirty="0"/>
              <a:t>تحقيقها خلال فترة قصيرة نسبياً أي خلال وقت الدرس </a:t>
            </a:r>
            <a:r>
              <a:rPr lang="ar-IQ" sz="1400" dirty="0" smtClean="0"/>
              <a:t>.</a:t>
            </a:r>
            <a:endParaRPr lang="ar-IQ" sz="1400" dirty="0"/>
          </a:p>
          <a:p>
            <a:pPr rtl="1"/>
            <a:r>
              <a:rPr lang="ar-IQ" sz="1400" dirty="0" smtClean="0"/>
              <a:t>4-يدل </a:t>
            </a:r>
            <a:r>
              <a:rPr lang="ar-IQ" sz="1400" dirty="0"/>
              <a:t>الهدف على سلوك الطلبة </a:t>
            </a:r>
            <a:r>
              <a:rPr lang="ar-IQ" sz="1400" dirty="0" err="1"/>
              <a:t>لاعلى</a:t>
            </a:r>
            <a:r>
              <a:rPr lang="ar-IQ" sz="1400" dirty="0"/>
              <a:t> سلوك </a:t>
            </a:r>
            <a:r>
              <a:rPr lang="ar-IQ" sz="1400" dirty="0" smtClean="0"/>
              <a:t>المدرس.</a:t>
            </a:r>
          </a:p>
          <a:p>
            <a:pPr rtl="1"/>
            <a:r>
              <a:rPr lang="ar-IQ" sz="1400" dirty="0" smtClean="0"/>
              <a:t>5-يكون الهدف السلوكي قابل للقياس أي ممكن تحويله الى فترة اختبارية او سؤال موجه الى الطلبة.</a:t>
            </a:r>
          </a:p>
          <a:p>
            <a:pPr algn="r"/>
            <a:r>
              <a:rPr lang="ar-IQ" sz="1400" dirty="0"/>
              <a:t>	</a:t>
            </a:r>
            <a:r>
              <a:rPr lang="ar-IQ" sz="1400" dirty="0" smtClean="0"/>
              <a:t>6-يتضمن </a:t>
            </a:r>
            <a:r>
              <a:rPr lang="ar-IQ" sz="1400" dirty="0"/>
              <a:t>فكرة واحدة فقط كي لا يشتت تفكير الطلبة وتجعلهم يفكرون في امرين في أن واحد.</a:t>
            </a:r>
          </a:p>
          <a:p>
            <a:pPr algn="r"/>
            <a:r>
              <a:rPr lang="ar-IQ" sz="1400" dirty="0"/>
              <a:t>	</a:t>
            </a:r>
            <a:r>
              <a:rPr lang="ar-IQ" sz="1400" dirty="0" smtClean="0"/>
              <a:t>7-أن </a:t>
            </a:r>
            <a:r>
              <a:rPr lang="ar-IQ" sz="1400" dirty="0"/>
              <a:t>تصاغ عبارات الاهداف السلوكية صياغة صحيحة حيث يتكون الهدف السلوكي من ( أن+ فعل مضارع+ الطالب + المحتوى او وصف الخبرة التعليمية المراد اتقانها من قبل الطالب) .</a:t>
            </a:r>
          </a:p>
          <a:p>
            <a:pPr algn="r"/>
            <a:r>
              <a:rPr lang="ar-IQ" sz="1400" dirty="0"/>
              <a:t>مثال : ( ان يرسم الطالب خريطة صماء للعراق ) .</a:t>
            </a:r>
          </a:p>
          <a:p>
            <a:pPr algn="r"/>
            <a:r>
              <a:rPr lang="ar-IQ" sz="1400" dirty="0"/>
              <a:t>السلوك هو الرسم والمحتوى هو الخريطة.</a:t>
            </a:r>
          </a:p>
          <a:p>
            <a:pPr algn="r"/>
            <a:endParaRPr lang="ar-IQ" sz="1400" dirty="0"/>
          </a:p>
          <a:p>
            <a:pPr algn="r"/>
            <a:r>
              <a:rPr lang="ar-IQ" sz="1400" dirty="0"/>
              <a:t>فوائد الاهداف السلوكية :</a:t>
            </a:r>
          </a:p>
          <a:p>
            <a:pPr algn="r"/>
            <a:r>
              <a:rPr lang="ar-IQ" sz="1400" dirty="0"/>
              <a:t>	</a:t>
            </a:r>
            <a:r>
              <a:rPr lang="ar-IQ" sz="1400" dirty="0" smtClean="0"/>
              <a:t>1- تساعد </a:t>
            </a:r>
            <a:r>
              <a:rPr lang="ar-IQ" sz="1400" dirty="0"/>
              <a:t>المدرس في وضع خطة يومية تدريسية يستطيع الاعتماد عليها في عملية التدريس أي انها تستخدم كدليل له .</a:t>
            </a:r>
          </a:p>
          <a:p>
            <a:pPr algn="r"/>
            <a:r>
              <a:rPr lang="ar-IQ" sz="1400" dirty="0" smtClean="0"/>
              <a:t>2-                           </a:t>
            </a:r>
            <a:r>
              <a:rPr lang="ar-IQ" sz="1400" dirty="0"/>
              <a:t>	</a:t>
            </a:r>
            <a:r>
              <a:rPr lang="ar-IQ" sz="1400" dirty="0" smtClean="0"/>
              <a:t>2-تعطي المدرس التصور المسبق لما يفترض ان يتحقق داخل الصف.</a:t>
            </a:r>
          </a:p>
          <a:p>
            <a:pPr algn="r"/>
            <a:r>
              <a:rPr lang="ar-IQ" sz="1400" dirty="0" smtClean="0"/>
              <a:t>3-</a:t>
            </a:r>
            <a:r>
              <a:rPr lang="ar-IQ" sz="1400" dirty="0"/>
              <a:t>	تساعد على وضع الاختبارات المناسبة التي يعطيها المدرس للطلبة بشكل يتضمن مراعاة مستواهم والفروق الفردية </a:t>
            </a:r>
            <a:r>
              <a:rPr lang="ar-IQ" sz="1400" dirty="0" smtClean="0"/>
              <a:t>بينهم.3</a:t>
            </a:r>
            <a:endParaRPr lang="ar-IQ" sz="1400" dirty="0"/>
          </a:p>
          <a:p>
            <a:pPr algn="r"/>
            <a:r>
              <a:rPr lang="ar-IQ" sz="1400" dirty="0"/>
              <a:t>4-	تساعد المدرس على اختيار افضل طرائق واساليب التدريس والوسائل التعليمية المناسبة .</a:t>
            </a:r>
          </a:p>
          <a:p>
            <a:pPr algn="r"/>
            <a:r>
              <a:rPr lang="ar-IQ" sz="1400" dirty="0"/>
              <a:t>5-	تعمل على تجزئة محتوى المادة الدراسية الى اهداف تدريسية واضحة </a:t>
            </a:r>
            <a:r>
              <a:rPr lang="ar-IQ" sz="1400" dirty="0" smtClean="0"/>
              <a:t>ومحددة.</a:t>
            </a:r>
            <a:endParaRPr lang="ar-IQ" sz="1400" dirty="0"/>
          </a:p>
          <a:p>
            <a:pPr algn="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9840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8</Words>
  <Application>Microsoft Office PowerPoint</Application>
  <PresentationFormat>عرض على الشاشة (3:4)‏</PresentationFormat>
  <Paragraphs>17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المحاضرة الثانية اهم شروط او خصائص الاهداف السلوكية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اهم شروط او خصائص الاهداف السلوكية</dc:title>
  <dc:creator>hp</dc:creator>
  <cp:lastModifiedBy>hp</cp:lastModifiedBy>
  <cp:revision>3</cp:revision>
  <dcterms:created xsi:type="dcterms:W3CDTF">2021-05-03T23:30:06Z</dcterms:created>
  <dcterms:modified xsi:type="dcterms:W3CDTF">2021-05-03T23:53:55Z</dcterms:modified>
</cp:coreProperties>
</file>