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A5D-8AD0-42CA-B321-2A0B3C0D7D0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1569-2690-4AE8-9BA1-1B619B549E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A5D-8AD0-42CA-B321-2A0B3C0D7D0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1569-2690-4AE8-9BA1-1B619B54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A5D-8AD0-42CA-B321-2A0B3C0D7D0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1569-2690-4AE8-9BA1-1B619B54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A5D-8AD0-42CA-B321-2A0B3C0D7D0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1569-2690-4AE8-9BA1-1B619B54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A5D-8AD0-42CA-B321-2A0B3C0D7D0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1569-2690-4AE8-9BA1-1B619B549E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A5D-8AD0-42CA-B321-2A0B3C0D7D0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1569-2690-4AE8-9BA1-1B619B54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A5D-8AD0-42CA-B321-2A0B3C0D7D0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1569-2690-4AE8-9BA1-1B619B54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A5D-8AD0-42CA-B321-2A0B3C0D7D0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1569-2690-4AE8-9BA1-1B619B54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A5D-8AD0-42CA-B321-2A0B3C0D7D0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1569-2690-4AE8-9BA1-1B619B54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A5D-8AD0-42CA-B321-2A0B3C0D7D0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1569-2690-4AE8-9BA1-1B619B549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1A5D-8AD0-42CA-B321-2A0B3C0D7D0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C21569-2690-4AE8-9BA1-1B619B549E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991A5D-8AD0-42CA-B321-2A0B3C0D7D0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C21569-2690-4AE8-9BA1-1B619B549E7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ar-IQ" sz="3200" dirty="0" smtClean="0"/>
              <a:t>المحاضرة الرابعة المجال الوجداني او الانفعالي او العاطفي</a:t>
            </a:r>
            <a:endParaRPr lang="en-US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1340768"/>
            <a:ext cx="7854696" cy="5112568"/>
          </a:xfrm>
        </p:spPr>
        <p:txBody>
          <a:bodyPr>
            <a:normAutofit fontScale="70000" lnSpcReduction="20000"/>
          </a:bodyPr>
          <a:lstStyle/>
          <a:p>
            <a:r>
              <a:rPr lang="ar-IQ" dirty="0"/>
              <a:t>يشمل هذا المجال اهدافاً تعبر عن سلوك الوجداني المتمثل بالمشاعر والاتجاهات والميول والقيم والأحاسيس وقد صنف (</a:t>
            </a:r>
            <a:r>
              <a:rPr lang="ar-IQ" dirty="0" err="1"/>
              <a:t>كراثول</a:t>
            </a:r>
            <a:r>
              <a:rPr lang="ar-IQ" dirty="0"/>
              <a:t>) المجال الوجداني الى خمس مستويات في ترتيب هرمي تبدأ بالسهل اليسير في قاعدة الهرم وتنهي بالمعقد والصعب في قمته بالشكل الاتي :</a:t>
            </a:r>
          </a:p>
          <a:p>
            <a:r>
              <a:rPr lang="ar-IQ" dirty="0"/>
              <a:t>1-	مستوى </a:t>
            </a:r>
            <a:r>
              <a:rPr lang="ar-IQ"/>
              <a:t>الاستقبال </a:t>
            </a:r>
            <a:r>
              <a:rPr lang="ar-IQ" smtClean="0"/>
              <a:t>.</a:t>
            </a:r>
            <a:endParaRPr lang="ar-IQ" dirty="0"/>
          </a:p>
          <a:p>
            <a:r>
              <a:rPr lang="ar-IQ" dirty="0"/>
              <a:t>2-	مستوى الاستجابة .</a:t>
            </a:r>
          </a:p>
          <a:p>
            <a:r>
              <a:rPr lang="ar-IQ" dirty="0"/>
              <a:t>3-	مستوى التقدير او اعطاء قيمة.</a:t>
            </a:r>
          </a:p>
          <a:p>
            <a:r>
              <a:rPr lang="ar-IQ" dirty="0"/>
              <a:t>4-	مستوى التنظيم.</a:t>
            </a:r>
          </a:p>
          <a:p>
            <a:r>
              <a:rPr lang="ar-IQ" dirty="0"/>
              <a:t>5-	مستوى التمييز بقيمة .</a:t>
            </a:r>
          </a:p>
          <a:p>
            <a:r>
              <a:rPr lang="ar-IQ" dirty="0"/>
              <a:t>المجال </a:t>
            </a:r>
            <a:r>
              <a:rPr lang="ar-IQ" dirty="0" err="1"/>
              <a:t>المهاري</a:t>
            </a:r>
            <a:r>
              <a:rPr lang="ar-IQ" dirty="0"/>
              <a:t> او النفس حركي:</a:t>
            </a:r>
          </a:p>
          <a:p>
            <a:r>
              <a:rPr lang="ar-IQ" dirty="0"/>
              <a:t>يشمل المجال </a:t>
            </a:r>
            <a:r>
              <a:rPr lang="ar-IQ" dirty="0" err="1"/>
              <a:t>المهاري</a:t>
            </a:r>
            <a:r>
              <a:rPr lang="ar-IQ" dirty="0"/>
              <a:t> او النفس حركي الاهداف التي تعبر عن الجوانب المرتبطة بالعمل والمهارات الحركية والنشاطات الجسمية التي تتطلب استخدام عضلات الجسم في العمل والبناء وكيفية استخدام الاجهزة والادوات وقد صنف ( سمبسون ) اهداف المجال </a:t>
            </a:r>
            <a:r>
              <a:rPr lang="ar-IQ" dirty="0" err="1"/>
              <a:t>المهاري</a:t>
            </a:r>
            <a:r>
              <a:rPr lang="ar-IQ" dirty="0"/>
              <a:t> الى سبعة مستويات:</a:t>
            </a:r>
          </a:p>
          <a:p>
            <a:r>
              <a:rPr lang="ar-IQ" dirty="0"/>
              <a:t>1-	الادراك.</a:t>
            </a:r>
          </a:p>
          <a:p>
            <a:r>
              <a:rPr lang="ar-IQ" dirty="0"/>
              <a:t>2-	التهيؤ.</a:t>
            </a:r>
          </a:p>
          <a:p>
            <a:r>
              <a:rPr lang="ar-IQ" dirty="0"/>
              <a:t>3-	الاستجابة المواجهة .</a:t>
            </a:r>
          </a:p>
          <a:p>
            <a:r>
              <a:rPr lang="ar-IQ" dirty="0"/>
              <a:t>4-	الالية الميكانيكية.</a:t>
            </a:r>
          </a:p>
          <a:p>
            <a:r>
              <a:rPr lang="ar-IQ" dirty="0"/>
              <a:t>5-	الاستجابة العلنية.</a:t>
            </a:r>
          </a:p>
          <a:p>
            <a:r>
              <a:rPr lang="ar-IQ" dirty="0"/>
              <a:t>6-	التكيف او التعديل.</a:t>
            </a:r>
          </a:p>
          <a:p>
            <a:r>
              <a:rPr lang="ar-IQ" dirty="0"/>
              <a:t>7-	الاصالة.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73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50</Words>
  <Application>Microsoft Office PowerPoint</Application>
  <PresentationFormat>عرض على الشاشة (3:4)‏</PresentationFormat>
  <Paragraphs>16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المحاضرة الرابعة المجال الوجداني او الانفعالي او العاطفي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 المجال الوجداني او الانفعالي او العاطفي</dc:title>
  <dc:creator>hp</dc:creator>
  <cp:lastModifiedBy>hp</cp:lastModifiedBy>
  <cp:revision>1</cp:revision>
  <dcterms:created xsi:type="dcterms:W3CDTF">2021-05-03T23:54:44Z</dcterms:created>
  <dcterms:modified xsi:type="dcterms:W3CDTF">2021-05-03T23:57:58Z</dcterms:modified>
</cp:coreProperties>
</file>