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D1377A56-9D3E-49A1-A704-13C220235919}" type="datetimeFigureOut">
              <a:rPr lang="en-US" smtClean="0"/>
              <a:t>5/4/2021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C8E5547-32EB-44DA-BF46-42E0D375C2E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D1377A56-9D3E-49A1-A704-13C220235919}"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E5547-32EB-44DA-BF46-42E0D375C2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D1377A56-9D3E-49A1-A704-13C220235919}"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E5547-32EB-44DA-BF46-42E0D375C2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D1377A56-9D3E-49A1-A704-13C220235919}"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E5547-32EB-44DA-BF46-42E0D375C2E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D1377A56-9D3E-49A1-A704-13C220235919}"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E5547-32EB-44DA-BF46-42E0D375C2E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D1377A56-9D3E-49A1-A704-13C220235919}"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E5547-32EB-44DA-BF46-42E0D375C2E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D1377A56-9D3E-49A1-A704-13C220235919}" type="datetimeFigureOut">
              <a:rPr lang="en-US" smtClean="0"/>
              <a:t>5/4/2021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8E5547-32EB-44DA-BF46-42E0D375C2E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D1377A56-9D3E-49A1-A704-13C220235919}" type="datetimeFigureOut">
              <a:rPr lang="en-US" smtClean="0"/>
              <a:t>5/4/2021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8E5547-32EB-44DA-BF46-42E0D375C2E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377A56-9D3E-49A1-A704-13C220235919}" type="datetimeFigureOut">
              <a:rPr lang="en-US" smtClean="0"/>
              <a:t>5/4/2021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8E5547-32EB-44DA-BF46-42E0D375C2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D1377A56-9D3E-49A1-A704-13C220235919}"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E5547-32EB-44DA-BF46-42E0D375C2E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D1377A56-9D3E-49A1-A704-13C220235919}"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C8E5547-32EB-44DA-BF46-42E0D375C2EE}"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1377A56-9D3E-49A1-A704-13C220235919}" type="datetimeFigureOut">
              <a:rPr lang="en-US" smtClean="0"/>
              <a:t>5/4/2021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C8E5547-32EB-44DA-BF46-42E0D375C2EE}"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188640"/>
            <a:ext cx="7851648" cy="864096"/>
          </a:xfrm>
        </p:spPr>
        <p:txBody>
          <a:bodyPr>
            <a:normAutofit/>
          </a:bodyPr>
          <a:lstStyle/>
          <a:p>
            <a:pPr algn="ctr"/>
            <a:r>
              <a:rPr lang="ar-IQ" sz="4400" dirty="0" smtClean="0"/>
              <a:t>المحاضرة السادسة منهج المواد المترابطة</a:t>
            </a:r>
            <a:endParaRPr lang="en-US" sz="4400" dirty="0"/>
          </a:p>
        </p:txBody>
      </p:sp>
      <p:sp>
        <p:nvSpPr>
          <p:cNvPr id="3" name="عنوان فرعي 2"/>
          <p:cNvSpPr>
            <a:spLocks noGrp="1"/>
          </p:cNvSpPr>
          <p:nvPr>
            <p:ph type="subTitle" idx="1"/>
          </p:nvPr>
        </p:nvSpPr>
        <p:spPr>
          <a:xfrm>
            <a:off x="533400" y="1268760"/>
            <a:ext cx="7854696" cy="5112568"/>
          </a:xfrm>
        </p:spPr>
        <p:txBody>
          <a:bodyPr>
            <a:normAutofit fontScale="70000" lnSpcReduction="20000"/>
          </a:bodyPr>
          <a:lstStyle/>
          <a:p>
            <a:r>
              <a:rPr lang="ar-IQ" dirty="0"/>
              <a:t>ظهر هذا المنهج نتيجة الانتقادات العديدة التي وجهت لمنهج المواد المنفصلة بقصد تحسينه والمواد المترابطة هي التي توجد بينها صلة متبادلة اي ايجاد علاقات بين مادتين او اكثر في نفس الوقت الذي تبقى فيه الحواجز قائمة بين هذه المواد هناك نوعان من الربط هما :</a:t>
            </a:r>
          </a:p>
          <a:p>
            <a:r>
              <a:rPr lang="ar-IQ" dirty="0"/>
              <a:t>1-	الربط العرضي :</a:t>
            </a:r>
          </a:p>
          <a:p>
            <a:r>
              <a:rPr lang="ar-IQ" dirty="0"/>
              <a:t>يتم الربط بصورة عرضية وغير مقصودة اثناء عملية التدريس كلما كان ذلك ممكناً دون سابق تنظيم او ترتيب مثلاً يستطيع مدرس المواد الاجتماعية ان يربط بين جغرافية العراق من ناحية السطح والمناخ وان يوضح اثر البيئة العراقية في تاريخها القديم وتطور حضارتها عبر العصور (مواد مشابهة).</a:t>
            </a:r>
          </a:p>
          <a:p>
            <a:r>
              <a:rPr lang="ar-IQ" dirty="0"/>
              <a:t>ومثال اخر: يمكن تدريس قناة السويس وفكرة حفرها وموقعها الجغرافي والبحار التي تربط بينها والمدن الواقعة على ضفافها ( جغرافياً) في الوقت ذاته يدرس التلميذ الحملات العسكرية التي حاولت غزو مصر عن طريق السويس (تاريخ) وقد يكون الربط بين المواد المختلفة اذ يمكن ربط التاريخ بالأدب او الشعر بالجغرافية التي تتحدث عن الطبيعة على ان تبقى الحواجز القائمة بين المواد التي يحاول المدرس ان يجد بينها شيئاً من الترابط وتتوقف عملية الربط على مدى الهام المدرس بمستوى الطلبة وخبراتهم السابقة.</a:t>
            </a:r>
          </a:p>
          <a:p>
            <a:r>
              <a:rPr lang="ar-IQ" dirty="0"/>
              <a:t>2-	الربط المنظم :</a:t>
            </a:r>
          </a:p>
          <a:p>
            <a:r>
              <a:rPr lang="ar-IQ"/>
              <a:t>الربط يتم وفقاً لتخطيط جماعي واعداداً مسبقاً قبل مواجهة الطلبة في الصف يشارك في وضعها المدرسون والمختصين الذين يشاركوا في تخطيط المنهج فموضوع الموصلات مثلاً يقوم كل مدرس بتناوله في مجال تخصصه فمدرس العلوم يقوم بتدريس النواحي العلمية المتعلقة بالمواصلات كيف تسير وطريقة عملها ومدرس الرياضة يقوم بشرح المصطلحات الرياضية المرتبطة بالموضوع كالسرعة والمسافة والزمن وغيرها ومدرس المواد الاجتماعية يوضح كيف تسهم وسائل الموصلات في تحقيق التقارب والتفاهم والاتصال بين البلدان واهميتها في المجالات الاقتصادية والاجتماعية ويعد الربط المنظم افضل من الربط العرضي.</a:t>
            </a:r>
          </a:p>
          <a:p>
            <a:pPr algn="just"/>
            <a:endParaRPr lang="en-US" dirty="0"/>
          </a:p>
        </p:txBody>
      </p:sp>
    </p:spTree>
    <p:extLst>
      <p:ext uri="{BB962C8B-B14F-4D97-AF65-F5344CB8AC3E}">
        <p14:creationId xmlns:p14="http://schemas.microsoft.com/office/powerpoint/2010/main" val="11197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TotalTime>
  <Words>51</Words>
  <Application>Microsoft Office PowerPoint</Application>
  <PresentationFormat>عرض على الشاشة (3:4)‏</PresentationFormat>
  <Paragraphs>7</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تدفق</vt:lpstr>
      <vt:lpstr>المحاضرة السادسة منهج المواد المترابطة</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السادسة منهج المواد المترابطة</dc:title>
  <dc:creator>hp</dc:creator>
  <cp:lastModifiedBy>hp</cp:lastModifiedBy>
  <cp:revision>1</cp:revision>
  <dcterms:created xsi:type="dcterms:W3CDTF">2021-05-04T00:01:20Z</dcterms:created>
  <dcterms:modified xsi:type="dcterms:W3CDTF">2021-05-04T00:04:11Z</dcterms:modified>
</cp:coreProperties>
</file>