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CC2FC7-8D46-4A66-A426-34E10923923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58526-3BC0-48D1-9ABA-5D39B81EFC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ar-IQ" sz="4000" dirty="0" smtClean="0"/>
              <a:t>لمحاضرة السابعة  منهج النشاط</a:t>
            </a:r>
            <a:endParaRPr lang="en-US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400600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ينسب هذا المنهج الى الفيلسوف الامريكي ( جون ديوي) يدعو منهج النشاط الى ايجابية المتعلم ومشاركته في الموقف التعليمي يركز على اهتمامات الطالب ورغباته وميوله ويقوم هذا المنهج على ايجابية الطالب ويتم ذلك من خلال ممارسته </a:t>
            </a:r>
            <a:r>
              <a:rPr lang="ar-IQ" dirty="0" err="1"/>
              <a:t>لانواع</a:t>
            </a:r>
            <a:r>
              <a:rPr lang="ar-IQ" dirty="0"/>
              <a:t> النشاط التي لها معنى ودلالة بالنسبة له وبالتالي فانه ليست هناك مواد تدرس او مقررات توضع وانما قد يستعان بأنواع من المعارف اذا احتاجها اثناء نشاطه .</a:t>
            </a:r>
          </a:p>
          <a:p>
            <a:r>
              <a:rPr lang="ar-IQ" dirty="0"/>
              <a:t>خصائص منهج النشاط :</a:t>
            </a:r>
          </a:p>
          <a:p>
            <a:r>
              <a:rPr lang="ar-IQ" dirty="0"/>
              <a:t>1-	ميول وحاجات الطلبة هي التي تحدد محتوى المنهج ويمكن معرفتها بالدراسات العلمية لذلك عملية تخطيط منهج النشاط عملية مستمرة ومشتركة بين الطلبة والمدرس لما يظهر من ميول وحاجات.</a:t>
            </a:r>
          </a:p>
          <a:p>
            <a:r>
              <a:rPr lang="ar-IQ" dirty="0"/>
              <a:t>2-	تحقيق ايجابية المتعلم في العملية التعليمية ومراعاة للفروق الفردية بين الطلبة .</a:t>
            </a:r>
          </a:p>
          <a:p>
            <a:r>
              <a:rPr lang="ar-IQ" dirty="0"/>
              <a:t>3-	الطريقة المرتبطة بهذا المنهج في طريقة حل المشكلات .</a:t>
            </a:r>
          </a:p>
          <a:p>
            <a:r>
              <a:rPr lang="ar-IQ" dirty="0"/>
              <a:t>4-	المدرس في ظل هذا المنهج عليه ان يكون واسع الاطلاع ملماً بقدر كبير من المعارف.</a:t>
            </a:r>
          </a:p>
          <a:p>
            <a:r>
              <a:rPr lang="ar-IQ" dirty="0"/>
              <a:t>5-	تتأكد وحدة المعرفة من خلال هذا المنهج فإشباع ميل او حل مشكلة من المشكلات التي يشعر بها الطلبة تتطلب معارف ومهارات كثيرة تتعدى المجال المعرفي الى المجال الوجداني والنفس حركي .</a:t>
            </a:r>
          </a:p>
          <a:p>
            <a:r>
              <a:rPr lang="ar-IQ" dirty="0"/>
              <a:t>اهم سلبيات منهج النشاط:</a:t>
            </a:r>
          </a:p>
          <a:p>
            <a:r>
              <a:rPr lang="ar-IQ" dirty="0"/>
              <a:t>1-	يهمل المواد الدراسية التقليدية التي تعودت المدرسة ان تقدمها لطلبتها كذلك يهمل تنظيم المعرفة بالطريقة المنطقية من السهل الى الصعب ومن الجزء الى الكل ومن المحسوس الى المجرد.</a:t>
            </a:r>
          </a:p>
          <a:p>
            <a:r>
              <a:rPr lang="ar-IQ" dirty="0"/>
              <a:t>2-	من الصعب في اطار هذا النوع من المناهج ان تنضبط الامور في المدرسة المعروفة بنظام الحصص الدراسية اذ لا يصلح لذلك فان سلطة المدرسة تكون في ملاحظة الطلبة ومتابعتهم.</a:t>
            </a:r>
          </a:p>
          <a:p>
            <a:r>
              <a:rPr lang="ar-IQ" dirty="0"/>
              <a:t>3-	اتباع هذا المنهج يثير اعتراض اولياء امور الطلبة بترك ابناءهم المدرسة للبحث عن المصادر المتعددة خارج المدرسة .</a:t>
            </a:r>
          </a:p>
          <a:p>
            <a:r>
              <a:rPr lang="ar-IQ" dirty="0"/>
              <a:t>4-	يحتاج منهج النشاط الى امكانيات كبيرة ومتنوعة ويصعب توفيرها في المدارس.</a:t>
            </a:r>
          </a:p>
          <a:p>
            <a:endParaRPr lang="ar-IQ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81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74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لمحاضرة السابعة  منهج النشاط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لمحاضرة السابعة  منهج النشاط</dc:title>
  <dc:creator>hp</dc:creator>
  <cp:lastModifiedBy>hp</cp:lastModifiedBy>
  <cp:revision>1</cp:revision>
  <dcterms:created xsi:type="dcterms:W3CDTF">2021-05-04T00:04:29Z</dcterms:created>
  <dcterms:modified xsi:type="dcterms:W3CDTF">2021-05-04T00:07:32Z</dcterms:modified>
</cp:coreProperties>
</file>